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95206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대포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포물선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)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1116"/>
              </p:ext>
            </p:extLst>
          </p:nvPr>
        </p:nvGraphicFramePr>
        <p:xfrm>
          <a:off x="971600" y="1412776"/>
          <a:ext cx="7152456" cy="52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초원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작업삭제됨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23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일 작업 복구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전체맵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보기 버튼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 클리어 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Json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맵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마다 시간대 별로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BGM </a:t>
            </a:r>
            <a:r>
              <a:rPr lang="ko-KR" altLang="en-US">
                <a:latin typeface="Noto Sans KR Medium" pitchFamily="34" charset="-127"/>
                <a:ea typeface="Noto Sans KR Medium" pitchFamily="34" charset="-127"/>
              </a:rPr>
              <a:t>변경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5856</TotalTime>
  <Words>773</Words>
  <Application>Microsoft Office PowerPoint</Application>
  <PresentationFormat>화면 슬라이드 쇼(4:3)</PresentationFormat>
  <Paragraphs>197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  <vt:lpstr>개발 단계 (4주차)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124</cp:revision>
  <dcterms:created xsi:type="dcterms:W3CDTF">2006-10-05T04:04:58Z</dcterms:created>
  <dcterms:modified xsi:type="dcterms:W3CDTF">2020-11-25T06:45:19Z</dcterms:modified>
</cp:coreProperties>
</file>