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8" r:id="rId5"/>
    <p:sldId id="257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0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4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7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2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FD4982-7E3B-48B7-822D-03CBB4C7317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6BBE53-29C6-4E90-9F8D-6DFB68C38A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73F7-2598-405D-BAB6-8F74A524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Unity2D </a:t>
            </a:r>
            <a:r>
              <a:rPr lang="ko-KR" altLang="en-US" dirty="0"/>
              <a:t>개인프로젝트</a:t>
            </a:r>
            <a:br>
              <a:rPr lang="en-US" altLang="ko-KR" dirty="0"/>
            </a:br>
            <a:r>
              <a:rPr lang="ko-KR" altLang="en-US" dirty="0"/>
              <a:t>기술문서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9968C-D29B-4392-A1EB-7620DEAC3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97054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무게발판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0C2A8-FFCA-477F-9852-9C970C38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40904"/>
            <a:ext cx="4020297" cy="115652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발판에 닿은 오브젝트의 무게를 받아와 일정 무게 이상일 경우 함정을 해제하거나 장치를 발동 시킨다</a:t>
            </a:r>
            <a:r>
              <a:rPr lang="en-US" altLang="ko-KR" dirty="0"/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0ACB83-B456-4C2D-83C6-028321B4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8" y="3417326"/>
            <a:ext cx="2793190" cy="1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불꽃 함정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D80AD-FD6C-43A6-9058-A78D90A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41966"/>
            <a:ext cx="4001315" cy="171063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플레이어는 지나갈 수 없으며</a:t>
            </a:r>
            <a:endParaRPr lang="en-US" altLang="ko-KR" dirty="0"/>
          </a:p>
          <a:p>
            <a:r>
              <a:rPr lang="en-US" altLang="ko-KR" dirty="0"/>
              <a:t>Water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가 달려있는 오브젝트에 닿을 시 소멸하고 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초 뒤에 다시 생성이 된다</a:t>
            </a:r>
            <a:r>
              <a:rPr lang="en-US" altLang="ko-KR" dirty="0"/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26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석판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6D7D8-3E93-4465-A3F3-E5A162E0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9" y="2331057"/>
            <a:ext cx="5451627" cy="174452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비석을 마우스로 누르게 되면 힌트와 함께    석판 </a:t>
            </a:r>
            <a:r>
              <a:rPr lang="en-US" altLang="ko-KR" dirty="0"/>
              <a:t>Canvas Panel </a:t>
            </a:r>
            <a:r>
              <a:rPr lang="ko-KR" altLang="en-US" dirty="0"/>
              <a:t>이 활성화된다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맵 곳곳에 석판이 있으며 석판에 플레이어 캐릭터가 닿으면 석판 </a:t>
            </a:r>
            <a:r>
              <a:rPr lang="en-US" altLang="ko-KR" dirty="0"/>
              <a:t>Panel</a:t>
            </a:r>
            <a:r>
              <a:rPr lang="ko-KR" altLang="en-US" dirty="0"/>
              <a:t>에 불이 들어온다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불이 들어온 석판을 마우스 드래그로 타워에 </a:t>
            </a:r>
            <a:r>
              <a:rPr lang="ko-KR" altLang="en-US" dirty="0" err="1"/>
              <a:t>가져다가</a:t>
            </a:r>
            <a:r>
              <a:rPr lang="ko-KR" altLang="en-US" dirty="0"/>
              <a:t> 붙일 수 있고 올바른 순서로 석판을 붙이게 되면 다음 장소로 가는 포탈이 개방된다</a:t>
            </a:r>
            <a:r>
              <a:rPr lang="en-US" altLang="ko-KR" dirty="0"/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2E305-A0E5-4257-ACC8-4C4AF3E4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71" y="1042586"/>
            <a:ext cx="1771897" cy="638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E74C6-D101-49C9-9EAE-9F45E315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30" y="1074533"/>
            <a:ext cx="619211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157369-4C4D-4102-AB4B-09641E5E3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907" y="1116911"/>
            <a:ext cx="504895" cy="49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87C785-6BAF-4BE5-880B-A7A626266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69" y="1117402"/>
            <a:ext cx="485843" cy="485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E65383-B4CD-4F51-9606-148BDAFB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160" y="1711846"/>
            <a:ext cx="174331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0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윈드스톤</a:t>
            </a:r>
            <a:endParaRPr lang="ko-KR" alt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바람속성 원소가 닿으면 상승기류 오브젝트가 생성이 되고 상승기류 오브젝트에 플레이어가 닿을 시 서서히 위로 </a:t>
            </a:r>
            <a:r>
              <a:rPr lang="ko-KR" altLang="en-US" dirty="0" err="1"/>
              <a:t>올라가게된다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5E1AD-29E2-42B8-B978-5EC911AE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83" y="2523341"/>
            <a:ext cx="352474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4BF354-031F-450B-98E4-AAC516B5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70" y="765733"/>
            <a:ext cx="65731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점프발판</a:t>
            </a:r>
            <a:endParaRPr lang="ko-KR" alt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갈색 발판위에서 점프를 하면 정해진 방향으로 캐릭터가 날라가게 되며</a:t>
            </a:r>
            <a:r>
              <a:rPr lang="en-US" altLang="ko-KR" dirty="0"/>
              <a:t>(</a:t>
            </a:r>
            <a:r>
              <a:rPr lang="en-US" altLang="ko-KR" dirty="0" err="1"/>
              <a:t>AddForce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스프링 발판위에서 점프를 하면 위로 높이 캐릭터가 점프를 하게 된다</a:t>
            </a:r>
            <a:r>
              <a:rPr lang="en-US" altLang="ko-KR" dirty="0"/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18052-5C84-4B45-8EAA-59FB5AD4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08" y="1138502"/>
            <a:ext cx="2105934" cy="151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3B2C97-A61C-417E-9A73-654519F7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5" y="3719869"/>
            <a:ext cx="3358774" cy="15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8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양초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altLang="ko-KR" dirty="0"/>
              <a:t>Fire Tag</a:t>
            </a:r>
            <a:r>
              <a:rPr lang="ko-KR" altLang="en-US" dirty="0"/>
              <a:t>가 붙은 오브젝트와 충돌하면 불이 켜지고 불에 있는 </a:t>
            </a:r>
            <a:r>
              <a:rPr lang="en-US" altLang="ko-KR" dirty="0"/>
              <a:t>Playable Director </a:t>
            </a:r>
            <a:r>
              <a:rPr lang="ko-KR" altLang="en-US" dirty="0"/>
              <a:t>컴포넌트가 실행이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Water Tag</a:t>
            </a:r>
            <a:r>
              <a:rPr lang="ko-KR" altLang="en-US" dirty="0"/>
              <a:t>가 붙은 오브젝트가 충돌하면 불이 꺼진다</a:t>
            </a:r>
            <a:r>
              <a:rPr lang="en-US" altLang="ko-KR" dirty="0"/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2BEE8-BFF3-4CCF-B2D3-612040D9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65" y="1541597"/>
            <a:ext cx="714475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B7887-A3D1-420A-A6F9-EAC81BA9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81" y="3429000"/>
            <a:ext cx="156231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1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같은그림맞추기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B6470-779E-4CE6-9795-6A1D1147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16998"/>
            <a:ext cx="4001315" cy="3160571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위에있는</a:t>
            </a:r>
            <a:r>
              <a:rPr lang="ko-KR" altLang="en-US" dirty="0"/>
              <a:t> 그림과 동일한 그림으로 맞추면 </a:t>
            </a:r>
            <a:r>
              <a:rPr lang="en-US" altLang="ko-KR" dirty="0"/>
              <a:t>Playable Director </a:t>
            </a:r>
            <a:r>
              <a:rPr lang="ko-KR" altLang="en-US" dirty="0"/>
              <a:t>가 실행이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밑에 </a:t>
            </a:r>
            <a:r>
              <a:rPr lang="en-US" altLang="ko-KR" dirty="0"/>
              <a:t>3</a:t>
            </a:r>
            <a:r>
              <a:rPr lang="ko-KR" altLang="en-US" dirty="0"/>
              <a:t>개의 버튼만 클릭이 되며 총 </a:t>
            </a:r>
            <a:r>
              <a:rPr lang="en-US" altLang="ko-KR" dirty="0"/>
              <a:t>5</a:t>
            </a:r>
            <a:r>
              <a:rPr lang="ko-KR" altLang="en-US" dirty="0"/>
              <a:t>개의 그림으로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06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열쇠 개방 포탈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해당 오브젝트에 닿으면 </a:t>
            </a:r>
            <a:r>
              <a:rPr lang="en-US" altLang="ko-KR" dirty="0"/>
              <a:t>2</a:t>
            </a:r>
            <a:r>
              <a:rPr lang="ko-KR" altLang="en-US" dirty="0"/>
              <a:t>개의 열쇠가 필요하다는 문구가 출력이 되고 </a:t>
            </a:r>
            <a:r>
              <a:rPr lang="en-US" altLang="ko-KR" dirty="0"/>
              <a:t>2</a:t>
            </a:r>
            <a:r>
              <a:rPr lang="ko-KR" altLang="en-US" dirty="0"/>
              <a:t>개의 열쇠를 가지고 있으면 다음 스테이지로 가는 포탈이 개방된다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열쇠는 총 </a:t>
            </a:r>
            <a:r>
              <a:rPr lang="en-US" altLang="ko-KR" dirty="0"/>
              <a:t>2</a:t>
            </a:r>
            <a:r>
              <a:rPr lang="ko-KR" altLang="en-US" dirty="0"/>
              <a:t>개의 스테이지에 각각 하나씩 존재하며</a:t>
            </a:r>
            <a:endParaRPr lang="en-US" altLang="ko-KR" dirty="0"/>
          </a:p>
          <a:p>
            <a:r>
              <a:rPr lang="ko-KR" altLang="en-US" dirty="0"/>
              <a:t>패널을 </a:t>
            </a:r>
            <a:r>
              <a:rPr lang="en-US" altLang="ko-KR" dirty="0" err="1"/>
              <a:t>DontDestroyLoad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err="1"/>
              <a:t>씬을</a:t>
            </a:r>
            <a:r>
              <a:rPr lang="ko-KR" altLang="en-US" dirty="0"/>
              <a:t> 넘어가도 </a:t>
            </a:r>
            <a:r>
              <a:rPr lang="en-US" altLang="ko-KR" dirty="0"/>
              <a:t>Destroy</a:t>
            </a:r>
            <a:r>
              <a:rPr lang="ko-KR" altLang="en-US" dirty="0"/>
              <a:t>되지 않게 처리했다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열쇠는 패널에 열쇠가 존재할 경우 해당 </a:t>
            </a:r>
            <a:r>
              <a:rPr lang="ko-KR" altLang="en-US" dirty="0" err="1"/>
              <a:t>씬에있는</a:t>
            </a:r>
            <a:r>
              <a:rPr lang="ko-KR" altLang="en-US" dirty="0"/>
              <a:t> 열쇠를 </a:t>
            </a:r>
            <a:r>
              <a:rPr lang="en-US" altLang="ko-KR" dirty="0"/>
              <a:t>Destroy </a:t>
            </a:r>
            <a:r>
              <a:rPr lang="ko-KR" altLang="en-US" dirty="0"/>
              <a:t>되게 스크립트를 설계했다</a:t>
            </a:r>
            <a:r>
              <a:rPr lang="en-US" altLang="ko-KR" dirty="0"/>
              <a:t>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0B0572-C7C7-44C0-8BE1-5C0C3078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14" y="1076394"/>
            <a:ext cx="1897650" cy="2500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BEFA79-FF65-4FF9-A7ED-6D63B26A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21" y="4558788"/>
            <a:ext cx="1565143" cy="7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28" y="642968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대포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6" y="2206936"/>
            <a:ext cx="657497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방향키 위 아래 키로 방향을 조절할 수 있고</a:t>
            </a:r>
            <a:r>
              <a:rPr lang="en-US" altLang="ko-KR" dirty="0"/>
              <a:t> F</a:t>
            </a:r>
            <a:r>
              <a:rPr lang="ko-KR" altLang="en-US" dirty="0"/>
              <a:t>키로 포를 발사한다</a:t>
            </a:r>
            <a:r>
              <a:rPr lang="en-US" altLang="ko-KR" dirty="0"/>
              <a:t>. </a:t>
            </a:r>
            <a:r>
              <a:rPr lang="ko-KR" altLang="en-US" dirty="0"/>
              <a:t>발사된 포는 방향에 따라 날라가며 포물선으로 날아가게 스크립트를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삼각함수를 사용하여 대포를 회전시켜 원하는 방향으로 </a:t>
            </a:r>
            <a:endParaRPr lang="en-US" altLang="ko-KR" dirty="0"/>
          </a:p>
          <a:p>
            <a:r>
              <a:rPr lang="ko-KR" altLang="en-US" dirty="0"/>
              <a:t>포가 날아가도록 하였다</a:t>
            </a:r>
            <a:r>
              <a:rPr lang="en-US" altLang="ko-KR" dirty="0"/>
              <a:t>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6EE1A-AEE7-4BD8-BA83-2E339790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28" y="2167412"/>
            <a:ext cx="2153377" cy="27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   					           </a:t>
            </a:r>
            <a:r>
              <a:rPr lang="ko-KR" altLang="en-US" dirty="0"/>
              <a:t>움직이는 타일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6F44137-312E-47DE-8393-0AEBFEBE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5" y="2085703"/>
            <a:ext cx="4935298" cy="324319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타일이 특정 방향으로 계속 움직인다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타일 위에 있으면 플레이어도 타일에 </a:t>
            </a:r>
            <a:r>
              <a:rPr lang="ko-KR" altLang="en-US" dirty="0" err="1"/>
              <a:t>붙은채로</a:t>
            </a:r>
            <a:r>
              <a:rPr lang="ko-KR" altLang="en-US" dirty="0"/>
              <a:t> 같이 움직인다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움직이면 타일에서 떨어진다</a:t>
            </a:r>
            <a:r>
              <a:rPr lang="en-US" altLang="ko-KR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3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23275-6031-4624-82AA-EF98F9F0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7" r="3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C966F69-1DEB-4196-8B29-D4CA2635D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89" r="3" b="11324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데이터는 스테이지 클리어 유무</a:t>
            </a:r>
            <a:r>
              <a:rPr lang="en-US" altLang="ko-KR" dirty="0"/>
              <a:t>, </a:t>
            </a:r>
            <a:r>
              <a:rPr lang="ko-KR" altLang="en-US" dirty="0"/>
              <a:t>퀘스트 클리어 유무</a:t>
            </a:r>
            <a:r>
              <a:rPr lang="en-US" altLang="ko-KR" dirty="0"/>
              <a:t>, </a:t>
            </a:r>
            <a:r>
              <a:rPr lang="ko-KR" altLang="en-US" dirty="0"/>
              <a:t>스토리 클리어 유무를 직렬화를 시켜 </a:t>
            </a:r>
            <a:r>
              <a:rPr lang="en-US" altLang="ko-KR" dirty="0"/>
              <a:t>json </a:t>
            </a:r>
            <a:r>
              <a:rPr lang="ko-KR" altLang="en-US" dirty="0"/>
              <a:t>파일로 저장하게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클리어</a:t>
            </a:r>
            <a:r>
              <a:rPr lang="en-US" altLang="ko-KR" dirty="0"/>
              <a:t> , </a:t>
            </a:r>
            <a:r>
              <a:rPr lang="ko-KR" altLang="en-US" dirty="0"/>
              <a:t>퀘스트 클리어</a:t>
            </a:r>
            <a:r>
              <a:rPr lang="en-US" altLang="ko-KR" dirty="0"/>
              <a:t>, </a:t>
            </a:r>
            <a:r>
              <a:rPr lang="ko-KR" altLang="en-US" dirty="0"/>
              <a:t>스토리 클리어 시 자동으로 저장이 되며</a:t>
            </a:r>
            <a:endParaRPr lang="en-US" altLang="ko-KR" dirty="0"/>
          </a:p>
          <a:p>
            <a:r>
              <a:rPr lang="ko-KR" altLang="en-US" dirty="0"/>
              <a:t>게임이 시작될 때 자동으로 저장 데이터가 로드 된다</a:t>
            </a:r>
            <a:r>
              <a:rPr lang="en-US" altLang="ko-KR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6F64D8-8B9A-4AF7-9736-139D91E74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24" y="275893"/>
            <a:ext cx="178142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4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   					           </a:t>
            </a:r>
            <a:r>
              <a:rPr lang="ko-KR" altLang="en-US" dirty="0"/>
              <a:t>원소반응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EA71F-1449-4BFA-A4EE-E1D5C1A0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6" y="1536465"/>
            <a:ext cx="4654895" cy="23871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수정에 맞는 원소를 반응시키면 오른쪽에 있는 나무의 숫자가 </a:t>
            </a:r>
            <a:r>
              <a:rPr lang="en-US" altLang="ko-KR" dirty="0"/>
              <a:t>1 </a:t>
            </a:r>
            <a:r>
              <a:rPr lang="ko-KR" altLang="en-US" dirty="0"/>
              <a:t>늘어나고 랜덤하게 다른 색 수정으로 바뀐다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숫자가 </a:t>
            </a:r>
            <a:r>
              <a:rPr lang="en-US" altLang="ko-KR" dirty="0"/>
              <a:t>6</a:t>
            </a:r>
            <a:r>
              <a:rPr lang="ko-KR" altLang="en-US" dirty="0"/>
              <a:t>이 되면 </a:t>
            </a:r>
            <a:r>
              <a:rPr lang="en-US" altLang="ko-KR" dirty="0"/>
              <a:t>Playable Director </a:t>
            </a:r>
            <a:r>
              <a:rPr lang="ko-KR" altLang="en-US" dirty="0"/>
              <a:t>컴포넌트가 실행된다</a:t>
            </a:r>
            <a:r>
              <a:rPr lang="en-US" altLang="ko-KR" dirty="0"/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0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   					           </a:t>
            </a:r>
            <a:r>
              <a:rPr lang="ko-KR" altLang="en-US" dirty="0"/>
              <a:t>구슬 넣기 퍼즐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F4542-9BD8-4D52-8DC6-2C290EE6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17148"/>
            <a:ext cx="4001315" cy="436027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특정 속성을 가진 플레이어가 석상에 닿으면 석상에 속성의 색깔이 나타나며 위에 있는 원소구슬을 방향키로 움직일 수 있게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원소구슬을 자신과 같은 색깔에 있는 포탈에 위치시키면 원소구슬이 해당 포탈에 고정되어 움직일 수 없는 상태가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원소구슬은 다른 원소구슬과 충돌하면 처음 위치로 </a:t>
            </a:r>
            <a:r>
              <a:rPr lang="ko-KR" altLang="en-US" dirty="0" err="1"/>
              <a:t>돌아가게되며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버튼을 눌러 위치를 전부 초기화 시킬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원소구슬을 전부 알맞은 위치에 위치시키면 스테이지 클리어 포탈이 생성된다</a:t>
            </a:r>
            <a:r>
              <a:rPr lang="en-US" altLang="ko-KR" dirty="0"/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71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클리어 포탈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Main </a:t>
            </a:r>
            <a:r>
              <a:rPr lang="ko-KR" altLang="en-US" dirty="0" err="1"/>
              <a:t>씬으로</a:t>
            </a:r>
            <a:r>
              <a:rPr lang="ko-KR" altLang="en-US" dirty="0"/>
              <a:t> 돌아가게 되며 해당 스테이지 클리어 데이터가 저장이 된다</a:t>
            </a:r>
            <a:r>
              <a:rPr lang="en-US" altLang="ko-KR" dirty="0"/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35C2F-3241-497A-ADF1-96E770C9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28" y="2601756"/>
            <a:ext cx="106694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게임 내 시간</a:t>
            </a:r>
          </a:p>
        </p:txBody>
      </p: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GameController</a:t>
            </a:r>
            <a:r>
              <a:rPr lang="en-US" altLang="ko-KR" dirty="0"/>
              <a:t> </a:t>
            </a:r>
            <a:r>
              <a:rPr lang="ko-KR" altLang="en-US" dirty="0"/>
              <a:t>스크립트에 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en-US" altLang="ko-KR" dirty="0" err="1"/>
              <a:t>worldTime</a:t>
            </a:r>
            <a:r>
              <a:rPr lang="en-US" altLang="ko-KR" dirty="0"/>
              <a:t> </a:t>
            </a:r>
            <a:r>
              <a:rPr lang="ko-KR" altLang="en-US" dirty="0"/>
              <a:t>이라는 변수를 선언해 주었고 </a:t>
            </a:r>
            <a:r>
              <a:rPr lang="en-US" altLang="ko-KR" dirty="0" err="1"/>
              <a:t>worldTime</a:t>
            </a:r>
            <a:r>
              <a:rPr lang="en-US" altLang="ko-KR" dirty="0"/>
              <a:t> </a:t>
            </a:r>
            <a:r>
              <a:rPr lang="ko-KR" altLang="en-US" dirty="0"/>
              <a:t>이 일정 값으로 바뀔 때 마다 하늘 배경의 </a:t>
            </a:r>
            <a:r>
              <a:rPr lang="ko-KR" altLang="en-US" dirty="0" err="1"/>
              <a:t>스프라이트와</a:t>
            </a:r>
            <a:r>
              <a:rPr lang="ko-KR" altLang="en-US" dirty="0"/>
              <a:t> 빛의 값을 </a:t>
            </a:r>
            <a:r>
              <a:rPr lang="ko-KR" altLang="en-US" dirty="0" err="1"/>
              <a:t>바꾸어주었다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값이 되면 마을에 정해진 </a:t>
            </a:r>
            <a:r>
              <a:rPr lang="en-US" altLang="ko-KR" dirty="0"/>
              <a:t>NPC</a:t>
            </a:r>
            <a:r>
              <a:rPr lang="ko-KR" altLang="en-US" dirty="0"/>
              <a:t>도 등장을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시간은 직렬화를 이용하여 자동으로 저장</a:t>
            </a:r>
            <a:r>
              <a:rPr lang="en-US" altLang="ko-KR" dirty="0"/>
              <a:t>/</a:t>
            </a:r>
            <a:r>
              <a:rPr lang="ko-KR" altLang="en-US" dirty="0"/>
              <a:t>불러오기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0D23D-9392-4CF3-B21D-2C7AB475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4" y="384038"/>
            <a:ext cx="6849431" cy="5439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13847E-C234-4885-8D6C-E68E97AC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022" y="4740555"/>
            <a:ext cx="160042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9F675-CDAF-4F39-AA28-53A118662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141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04E8B67-6E3D-451E-9EFE-006AE2FF8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34" b="-2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스크립터블오브젝트를</a:t>
            </a:r>
            <a:r>
              <a:rPr lang="ko-KR" altLang="en-US" dirty="0"/>
              <a:t> 사용하여 캐릭터 정보를 관리하였다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캐릭터이름</a:t>
            </a:r>
            <a:endParaRPr lang="en-US" altLang="ko-KR" dirty="0"/>
          </a:p>
          <a:p>
            <a:r>
              <a:rPr lang="ko-KR" altLang="en-US" dirty="0" err="1"/>
              <a:t>캐릭터넘버</a:t>
            </a:r>
            <a:endParaRPr lang="en-US" altLang="ko-KR" dirty="0"/>
          </a:p>
          <a:p>
            <a:r>
              <a:rPr lang="ko-KR" altLang="en-US" dirty="0"/>
              <a:t>캐릭터속성</a:t>
            </a:r>
            <a:endParaRPr lang="en-US" altLang="ko-KR" dirty="0"/>
          </a:p>
          <a:p>
            <a:r>
              <a:rPr lang="ko-KR" altLang="en-US" dirty="0"/>
              <a:t>캐릭터의 최대 점프 가능 횟수를</a:t>
            </a:r>
            <a:endParaRPr lang="en-US" altLang="ko-KR" dirty="0"/>
          </a:p>
          <a:p>
            <a:r>
              <a:rPr lang="ko-KR" altLang="en-US" dirty="0"/>
              <a:t>저장하는데 사용</a:t>
            </a:r>
            <a:r>
              <a:rPr lang="en-US" altLang="ko-KR" dirty="0"/>
              <a:t>.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50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무게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스크립터블오브젝트를</a:t>
            </a:r>
            <a:r>
              <a:rPr lang="ko-KR" altLang="en-US" dirty="0"/>
              <a:t> 사용하여 오브젝트마다 각각 무게를 부여했다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6DE9B-4A95-4F5D-982C-CEB08C04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9" y="1016484"/>
            <a:ext cx="3953427" cy="1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AEC6C5-7733-411E-8F71-79F9B100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2" y="2889498"/>
            <a:ext cx="4115374" cy="704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839CBA-9FAE-4DB9-AFCC-8BE3B65C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49" y="4229877"/>
            <a:ext cx="367716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1" y="550084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BGM</a:t>
            </a:r>
            <a:endParaRPr lang="ko-KR" alt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1" y="2114052"/>
            <a:ext cx="6405063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빈 오브젝트에 </a:t>
            </a:r>
            <a:r>
              <a:rPr lang="en-US" altLang="ko-KR" dirty="0"/>
              <a:t>BGM </a:t>
            </a:r>
            <a:r>
              <a:rPr lang="ko-KR" altLang="en-US" dirty="0"/>
              <a:t>매니저 스크립트를 만들어 넣었으며</a:t>
            </a:r>
            <a:endParaRPr lang="en-US" altLang="ko-KR" dirty="0"/>
          </a:p>
          <a:p>
            <a:r>
              <a:rPr lang="en-US" altLang="ko-KR" dirty="0" err="1"/>
              <a:t>DontDestroyOnLoad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ko-KR" altLang="en-US" dirty="0" err="1"/>
              <a:t>씬이</a:t>
            </a:r>
            <a:r>
              <a:rPr lang="ko-KR" altLang="en-US" dirty="0"/>
              <a:t> 바뀌어도 유지되게 하였고</a:t>
            </a:r>
            <a:endParaRPr lang="en-US" altLang="ko-KR" dirty="0"/>
          </a:p>
          <a:p>
            <a:r>
              <a:rPr lang="en-US" altLang="ko-KR" dirty="0"/>
              <a:t>Dictionary </a:t>
            </a:r>
            <a:r>
              <a:rPr lang="ko-KR" altLang="en-US" dirty="0"/>
              <a:t>를 사용하여 중복 방지 코드를 작성하였다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public int </a:t>
            </a:r>
            <a:r>
              <a:rPr lang="ko-KR" altLang="en-US" dirty="0"/>
              <a:t>형으로 </a:t>
            </a:r>
            <a:r>
              <a:rPr lang="en-US" altLang="ko-KR" dirty="0"/>
              <a:t>id</a:t>
            </a:r>
            <a:r>
              <a:rPr lang="ko-KR" altLang="en-US" dirty="0"/>
              <a:t> 값을 받게 하였고 </a:t>
            </a:r>
            <a:r>
              <a:rPr lang="en-US" altLang="ko-KR" dirty="0"/>
              <a:t>BGM</a:t>
            </a:r>
            <a:r>
              <a:rPr lang="ko-KR" altLang="en-US" dirty="0"/>
              <a:t>을 달라지게 할 </a:t>
            </a:r>
            <a:r>
              <a:rPr lang="ko-KR" altLang="en-US" dirty="0" err="1"/>
              <a:t>씬은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값을 다르게 하여서 </a:t>
            </a:r>
            <a:r>
              <a:rPr lang="en-US" altLang="ko-KR" dirty="0"/>
              <a:t>id </a:t>
            </a:r>
            <a:r>
              <a:rPr lang="ko-KR" altLang="en-US" dirty="0"/>
              <a:t>값을 비교 했을 때 기존과 다를 경우 기존에 있던 </a:t>
            </a:r>
            <a:r>
              <a:rPr lang="en-US" altLang="ko-KR" dirty="0"/>
              <a:t>BGM</a:t>
            </a:r>
            <a:r>
              <a:rPr lang="ko-KR" altLang="en-US" dirty="0"/>
              <a:t>매니저를 </a:t>
            </a:r>
            <a:r>
              <a:rPr lang="en-US" altLang="ko-KR" dirty="0"/>
              <a:t>Destroy </a:t>
            </a:r>
            <a:r>
              <a:rPr lang="ko-KR" altLang="en-US" dirty="0"/>
              <a:t>시키게 만들었다</a:t>
            </a:r>
            <a:r>
              <a:rPr lang="en-US" altLang="ko-KR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550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스토리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86BD5-F345-49A1-9D38-9E4C60D2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174441"/>
            <a:ext cx="6909801" cy="2245685"/>
          </a:xfrm>
          <a:prstGeom prst="rect">
            <a:avLst/>
          </a:prstGeom>
        </p:spPr>
      </p:pic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ko-KR" altLang="en-US" dirty="0"/>
              <a:t>빈 오브젝트를 만들고 </a:t>
            </a:r>
            <a:endParaRPr lang="en-US" altLang="ko-KR" dirty="0"/>
          </a:p>
          <a:p>
            <a:r>
              <a:rPr lang="en-US" altLang="ko-KR" dirty="0" err="1"/>
              <a:t>PlayableDirector</a:t>
            </a:r>
            <a:r>
              <a:rPr lang="en-US" altLang="ko-KR" dirty="0"/>
              <a:t> 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타임라인을 사용하여 스토리를 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씬 </a:t>
            </a:r>
            <a:r>
              <a:rPr lang="ko-KR" altLang="en-US" dirty="0" err="1"/>
              <a:t>시작하자마자</a:t>
            </a:r>
            <a:r>
              <a:rPr lang="ko-KR" altLang="en-US" dirty="0"/>
              <a:t> 실행되는 타임라인이 있고 특정 장소에 도달하였을 때 실행되는 타임라인이 있다</a:t>
            </a:r>
            <a:r>
              <a:rPr lang="en-US" altLang="ko-KR" dirty="0"/>
              <a:t>.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27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1" y="163120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 변경</a:t>
            </a:r>
          </a:p>
        </p:txBody>
      </p: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641" y="2201259"/>
            <a:ext cx="3690257" cy="3670180"/>
          </a:xfrm>
        </p:spPr>
        <p:txBody>
          <a:bodyPr>
            <a:normAutofit/>
          </a:bodyPr>
          <a:lstStyle/>
          <a:p>
            <a:r>
              <a:rPr lang="en-US" altLang="ko-KR" dirty="0"/>
              <a:t>Canvas</a:t>
            </a:r>
            <a:r>
              <a:rPr lang="ko-KR" altLang="en-US" dirty="0"/>
              <a:t>에 버튼 이미지를 삽입하여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클릭하면 해당 캐릭터로 플레이어가 변경이 되며 해당 캐릭터 교체 </a:t>
            </a:r>
            <a:r>
              <a:rPr lang="ko-KR" altLang="en-US" dirty="0" err="1"/>
              <a:t>쿨타임이</a:t>
            </a:r>
            <a:r>
              <a:rPr lang="ko-KR" altLang="en-US" dirty="0"/>
              <a:t> 진행된다</a:t>
            </a:r>
            <a:r>
              <a:rPr lang="en-US" altLang="ko-KR" dirty="0"/>
              <a:t>.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89C12-A1ED-4301-8618-70E2C27F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6" y="3738183"/>
            <a:ext cx="2389269" cy="19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D1AB9-6C47-40F1-9CC3-CB85A7F1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원소구슬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6FF9A2-DB1D-4358-A034-A2DEBCE3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2" y="2683557"/>
            <a:ext cx="3094997" cy="193653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21FC-A7DE-449D-A8C9-128BF8D5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회색 구슬에 위치해 있으며 </a:t>
            </a:r>
            <a:endParaRPr lang="en-US" altLang="ko-KR" dirty="0"/>
          </a:p>
          <a:p>
            <a:r>
              <a:rPr lang="ko-KR" altLang="en-US" dirty="0"/>
              <a:t>회색 구슬 클릭 후 원소 </a:t>
            </a:r>
            <a:r>
              <a:rPr lang="en-US" altLang="ko-KR" dirty="0"/>
              <a:t>Tag</a:t>
            </a:r>
            <a:r>
              <a:rPr lang="ko-KR" altLang="en-US" dirty="0"/>
              <a:t>가 있는 </a:t>
            </a:r>
            <a:r>
              <a:rPr lang="en-US" altLang="ko-KR" dirty="0"/>
              <a:t>collider </a:t>
            </a:r>
            <a:r>
              <a:rPr lang="ko-KR" altLang="en-US" dirty="0"/>
              <a:t>를 마우스로 클릭 시 </a:t>
            </a:r>
            <a:endParaRPr lang="en-US" altLang="ko-KR" dirty="0"/>
          </a:p>
          <a:p>
            <a:r>
              <a:rPr lang="ko-KR" altLang="en-US" dirty="0"/>
              <a:t>해당 원소 </a:t>
            </a:r>
            <a:r>
              <a:rPr lang="en-US" altLang="ko-KR" dirty="0"/>
              <a:t>Tag</a:t>
            </a:r>
            <a:r>
              <a:rPr lang="ko-KR" altLang="en-US" dirty="0"/>
              <a:t>에 대응하는 색깔의 구슬로 </a:t>
            </a:r>
            <a:r>
              <a:rPr lang="ko-KR" altLang="en-US" dirty="0" err="1"/>
              <a:t>바뀌게된다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색깔이 바뀐 원소 구슬을 한 </a:t>
            </a:r>
            <a:r>
              <a:rPr lang="ko-KR" altLang="en-US" dirty="0" err="1"/>
              <a:t>번더</a:t>
            </a:r>
            <a:r>
              <a:rPr lang="ko-KR" altLang="en-US" dirty="0"/>
              <a:t> 클릭하게 되면 각각 다른 스킬들이 생성이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스킬이 사용 되면 </a:t>
            </a:r>
            <a:r>
              <a:rPr lang="en-US" altLang="ko-KR" dirty="0"/>
              <a:t>15</a:t>
            </a:r>
            <a:r>
              <a:rPr lang="ko-KR" altLang="en-US" dirty="0"/>
              <a:t>초의 </a:t>
            </a:r>
            <a:r>
              <a:rPr lang="ko-KR" altLang="en-US" dirty="0" err="1"/>
              <a:t>쿨타임이</a:t>
            </a:r>
            <a:r>
              <a:rPr lang="ko-KR" altLang="en-US" dirty="0"/>
              <a:t> 실행된다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4438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685</Words>
  <Application>Microsoft Office PowerPoint</Application>
  <PresentationFormat>와이드스크린</PresentationFormat>
  <Paragraphs>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추억</vt:lpstr>
      <vt:lpstr>Unity2D 개인프로젝트 기술문서</vt:lpstr>
      <vt:lpstr>게임 저장</vt:lpstr>
      <vt:lpstr>게임 내 시간</vt:lpstr>
      <vt:lpstr>캐릭터 정보</vt:lpstr>
      <vt:lpstr>무게</vt:lpstr>
      <vt:lpstr>BGM</vt:lpstr>
      <vt:lpstr>스토리 진행</vt:lpstr>
      <vt:lpstr>캐릭터 변경</vt:lpstr>
      <vt:lpstr>원소구슬</vt:lpstr>
      <vt:lpstr>무게발판</vt:lpstr>
      <vt:lpstr>불꽃 함정</vt:lpstr>
      <vt:lpstr>석판</vt:lpstr>
      <vt:lpstr>윈드스톤</vt:lpstr>
      <vt:lpstr>점프발판</vt:lpstr>
      <vt:lpstr>양초</vt:lpstr>
      <vt:lpstr>같은그림맞추기</vt:lpstr>
      <vt:lpstr>열쇠 개방 포탈</vt:lpstr>
      <vt:lpstr>대포</vt:lpstr>
      <vt:lpstr>                    움직이는 타일</vt:lpstr>
      <vt:lpstr>                    원소반응 수정</vt:lpstr>
      <vt:lpstr>                    구슬 넣기 퍼즐</vt:lpstr>
      <vt:lpstr>클리어 포탈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Unity2D 개인프로젝트 기술문서</dc:title>
  <dc:creator>zkem4wkd@gmail.com</dc:creator>
  <cp:lastModifiedBy>zkem4wkd@gmail.com</cp:lastModifiedBy>
  <cp:revision>5</cp:revision>
  <dcterms:created xsi:type="dcterms:W3CDTF">2020-12-03T12:31:19Z</dcterms:created>
  <dcterms:modified xsi:type="dcterms:W3CDTF">2020-12-03T12:35:15Z</dcterms:modified>
</cp:coreProperties>
</file>