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57A94-6DA7-42EC-ADA8-CE23E21E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586820"/>
            <a:ext cx="1738536" cy="18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D855D-7496-4619-8C87-B0F6117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08" y="620892"/>
            <a:ext cx="1728192" cy="19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DB534-C563-46AF-8BBA-A971B7A0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533400"/>
            <a:ext cx="2235484" cy="19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952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52765"/>
              </p:ext>
            </p:extLst>
          </p:nvPr>
        </p:nvGraphicFramePr>
        <p:xfrm>
          <a:off x="971600" y="1412776"/>
          <a:ext cx="7152456" cy="5203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초원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작업삭제됨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23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일 작업 복구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전체맵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보기 버튼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 클리어 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Json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바위산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바위산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1-3 </a:t>
                      </a:r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숫자나무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수정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퍼즐을 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목표 달성 시 다음 단계 진행</a:t>
            </a: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맵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하늘 배경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저장데이터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Noto Sans KR Medium" pitchFamily="34" charset="-127"/>
                <a:ea typeface="Noto Sans KR Medium" pitchFamily="34" charset="-127"/>
              </a:rPr>
              <a:t>worldTime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전체 시간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클리어 유무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3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6376</TotalTime>
  <Words>795</Words>
  <Application>Microsoft Office PowerPoint</Application>
  <PresentationFormat>화면 슬라이드 쇼(4:3)</PresentationFormat>
  <Paragraphs>205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저장데이터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  <vt:lpstr>개발 단계 (4주차)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142</cp:revision>
  <dcterms:created xsi:type="dcterms:W3CDTF">2006-10-05T04:04:58Z</dcterms:created>
  <dcterms:modified xsi:type="dcterms:W3CDTF">2020-11-27T08:37:20Z</dcterms:modified>
</cp:coreProperties>
</file>