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00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04606"/>
              </p:ext>
            </p:extLst>
          </p:nvPr>
        </p:nvGraphicFramePr>
        <p:xfrm>
          <a:off x="971600" y="1412776"/>
          <a:ext cx="7152456" cy="547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숲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열쇠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레버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사운드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시간 별 사운드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스킬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오브젝트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기믹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알맞게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끼워맞춤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클릭하여 같은 그림을 맞춰 다음 단계로 진행되게 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시간은 마을에서 휴식을 통해 자유롭게 조정할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내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밤의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절반의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밝기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맵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마다 시간대 별로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BGM </a:t>
            </a:r>
            <a:r>
              <a:rPr lang="ko-KR" altLang="en-US" smtClean="0">
                <a:latin typeface="Noto Sans KR Medium" pitchFamily="34" charset="-127"/>
                <a:ea typeface="Noto Sans KR Medium" pitchFamily="34" charset="-127"/>
              </a:rPr>
              <a:t>변경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조건이 다르며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5357</TotalTime>
  <Words>732</Words>
  <Application>Microsoft Office PowerPoint</Application>
  <PresentationFormat>화면 슬라이드 쇼(4:3)</PresentationFormat>
  <Paragraphs>177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114</cp:revision>
  <dcterms:created xsi:type="dcterms:W3CDTF">2006-10-05T04:04:58Z</dcterms:created>
  <dcterms:modified xsi:type="dcterms:W3CDTF">2020-11-20T08:20:39Z</dcterms:modified>
</cp:coreProperties>
</file>