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 smtClean="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37706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smtClean="0">
                          <a:latin typeface="Noto Sans KR Medium" pitchFamily="34" charset="-127"/>
                          <a:ea typeface="Noto Sans KR Medium" pitchFamily="34" charset="-127"/>
                        </a:rPr>
                        <a:t> 버그있음</a:t>
                      </a:r>
                      <a:endParaRPr lang="en-US" altLang="ko-KR" sz="140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개요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 특징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반응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원소 구슬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바람속성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 진행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3640</TotalTime>
  <Words>470</Words>
  <Application>Microsoft Office PowerPoint</Application>
  <PresentationFormat>화면 슬라이드 쇼(4:3)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투명도</vt:lpstr>
      <vt:lpstr>퍼즐 어드벤처 게임 기획서</vt:lpstr>
      <vt:lpstr>개요</vt:lpstr>
      <vt:lpstr>게임 특징</vt:lpstr>
      <vt:lpstr>퍼즐 로직</vt:lpstr>
      <vt:lpstr>원소 구슬</vt:lpstr>
      <vt:lpstr>캐릭터</vt:lpstr>
      <vt:lpstr>캐릭터</vt:lpstr>
      <vt:lpstr>캐릭터</vt:lpstr>
      <vt:lpstr>캐릭터</vt:lpstr>
      <vt:lpstr>개발 단계 (1주차)</vt:lpstr>
      <vt:lpstr>개발 단계 (2주차)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63</cp:revision>
  <dcterms:created xsi:type="dcterms:W3CDTF">2006-10-05T04:04:58Z</dcterms:created>
  <dcterms:modified xsi:type="dcterms:W3CDTF">2020-11-13T09:17:37Z</dcterms:modified>
</cp:coreProperties>
</file>