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31815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버그해결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3652</TotalTime>
  <Words>472</Words>
  <Application>Microsoft Office PowerPoint</Application>
  <PresentationFormat>화면 슬라이드 쇼(4:3)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 Bold</vt:lpstr>
      <vt:lpstr>Noto Sans KR Medium</vt:lpstr>
      <vt:lpstr>Arial</vt:lpstr>
      <vt:lpstr>Wingdings</vt:lpstr>
      <vt:lpstr>투명도</vt:lpstr>
      <vt:lpstr>퍼즐 어드벤처 게임 기획서</vt:lpstr>
      <vt:lpstr>개요</vt:lpstr>
      <vt:lpstr>게임 특징</vt:lpstr>
      <vt:lpstr>퍼즐 로직</vt:lpstr>
      <vt:lpstr>원소 구슬</vt:lpstr>
      <vt:lpstr>캐릭터</vt:lpstr>
      <vt:lpstr>캐릭터</vt:lpstr>
      <vt:lpstr>캐릭터</vt:lpstr>
      <vt:lpstr>캐릭터</vt:lpstr>
      <vt:lpstr>개발 단계 (1주차)</vt:lpstr>
      <vt:lpstr>개발 단계 (2주차)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zkem4wkd@gmail.com</cp:lastModifiedBy>
  <cp:revision>66</cp:revision>
  <dcterms:created xsi:type="dcterms:W3CDTF">2006-10-05T04:04:58Z</dcterms:created>
  <dcterms:modified xsi:type="dcterms:W3CDTF">2020-11-15T04:15:48Z</dcterms:modified>
</cp:coreProperties>
</file>