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퍼즐 어드벤처 게임 기획서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이동준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6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435042"/>
              </p:ext>
            </p:extLst>
          </p:nvPr>
        </p:nvGraphicFramePr>
        <p:xfrm>
          <a:off x="971600" y="1412776"/>
          <a:ext cx="7152456" cy="52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/>
                <a:gridCol w="2384152"/>
                <a:gridCol w="2384152"/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게임 구상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기획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퍼즐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로직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구상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플레이어 이동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공격 애니메이션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스킬 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무게 발판 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속성 구슬 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무게가 필요한 오브젝트에 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무게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스크립터블오브젝트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추가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횃불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레버 제작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윈드스톤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횃불에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라이트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에셋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입힘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구현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타임라인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  <a:r>
                        <a:rPr lang="ko-KR" altLang="en-US" sz="1400" baseline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컷씬</a:t>
                      </a:r>
                      <a:r>
                        <a:rPr lang="ko-KR" altLang="en-US" sz="1400" baseline="0" smtClean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(2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35428"/>
              </p:ext>
            </p:extLst>
          </p:nvPr>
        </p:nvGraphicFramePr>
        <p:xfrm>
          <a:off x="971600" y="1412776"/>
          <a:ext cx="715245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/>
                <a:gridCol w="2384152"/>
                <a:gridCol w="2384152"/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튜토리얼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1-1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1-3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배치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모아이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타임라인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baseline="0" smtClean="0">
                          <a:latin typeface="Noto Sans KR Medium" pitchFamily="34" charset="-127"/>
                          <a:ea typeface="Noto Sans KR Medium" pitchFamily="34" charset="-127"/>
                        </a:rPr>
                        <a:t>덜 함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개요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횡스크롤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2d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게임이다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스테이지 별로 퍼즐을 배치해 두고 플레이어가 퍼즐을 풀어 스테이지를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클리어한다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스토리를 진행하여 플레이 동기부여를 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9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게임 특징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마다 정해진 속성이 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속성은 불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물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땅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바람 으로 이루어져있다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플레이어는 캐릭터를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4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명 소지하며 각각의 속성을 이용하여 퍼즐을 풀어 나갈 수 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플레이어는 원소 구슬에 원소를 저장할 수 있으며 저장된 원소 구슬을 사용하여 새로운 원소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스킬을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발동시킬 수 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스토리를 진행하면서 캐릭터를 동료로 영입한다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유저는 상황에 따라서 플레이어를 변경하여 퍼즐을 풀어 나간다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5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퍼즐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로직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일정 무게가 올라오면 작동하는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캐릭터가 직접 올라가거나 스킬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오브젝트를 이용하여 작동 가능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반응 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특정 속성이 닿으면 작동하는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 캐릭터의 스킬 혹은 원소 구슬을 활용하여 작동시킴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3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원소 구슬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방법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클릭 후 원소가 태그인 오브젝트 클릭 시 해당 원소 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구슬로 변경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후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15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땅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 발 밑에서 서서히 올라오는 바위 오브젝트 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마우스 커서에 바람속성 오브젝트 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물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플레이어가 물의 형상으로 변함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크기 작음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불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플레이어가 마우스 클릭 시 마우스 클릭 위치를 향해 포물선으로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화염구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사출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회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화염구가 바닥에 닿을 시 불꽃 오브젝트 생성 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에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땅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바위속성 물체 사출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마우스 커서 위치에 땅 속성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10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기본 플레이어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0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제나디아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마우스 커서에 물 속성 오브젝트 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양쪽 범위 물기둥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스토리 진행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서라현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범위 베기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불 속성 오브젝트 소환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지속시간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5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0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후우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람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바람속성 공격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바람 속성 기둥 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7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0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2205</TotalTime>
  <Words>445</Words>
  <Application>Microsoft Office PowerPoint</Application>
  <PresentationFormat>화면 슬라이드 쇼(4:3)</PresentationFormat>
  <Paragraphs>108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투명도</vt:lpstr>
      <vt:lpstr>퍼즐 어드벤처 게임 기획서</vt:lpstr>
      <vt:lpstr>개요</vt:lpstr>
      <vt:lpstr>게임 특징</vt:lpstr>
      <vt:lpstr>퍼즐 로직</vt:lpstr>
      <vt:lpstr>원소 구슬</vt:lpstr>
      <vt:lpstr>캐릭터</vt:lpstr>
      <vt:lpstr>캐릭터</vt:lpstr>
      <vt:lpstr>캐릭터</vt:lpstr>
      <vt:lpstr>캐릭터</vt:lpstr>
      <vt:lpstr>개발 단계 (1주차)</vt:lpstr>
      <vt:lpstr>개발 단계 (2주차)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 게임 기획서</dc:title>
  <dc:creator>Microsoft Corporation</dc:creator>
  <cp:lastModifiedBy>tj-bu</cp:lastModifiedBy>
  <cp:revision>51</cp:revision>
  <dcterms:created xsi:type="dcterms:W3CDTF">2006-10-05T04:04:58Z</dcterms:created>
  <dcterms:modified xsi:type="dcterms:W3CDTF">2020-11-10T09:17:18Z</dcterms:modified>
</cp:coreProperties>
</file>