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80976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라이트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에셋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입힘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개요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 특징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반응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캐릭터의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활용하여 작동시킴</a:t>
            </a:r>
            <a:endParaRPr lang="en-US" altLang="ko-KR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획득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획득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획득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원소 구슬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구슬로 변경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바람속성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smtClean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1277</TotalTime>
  <Words>408</Words>
  <Application>Microsoft Office PowerPoint</Application>
  <PresentationFormat>화면 슬라이드 쇼(4:3)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투명도</vt:lpstr>
      <vt:lpstr>퍼즐 어드벤처 게임 기획서</vt:lpstr>
      <vt:lpstr>개요</vt:lpstr>
      <vt:lpstr>게임 특징</vt:lpstr>
      <vt:lpstr>퍼즐 로직</vt:lpstr>
      <vt:lpstr>캐릭터</vt:lpstr>
      <vt:lpstr>캐릭터</vt:lpstr>
      <vt:lpstr>캐릭터</vt:lpstr>
      <vt:lpstr>캐릭터</vt:lpstr>
      <vt:lpstr>원소 구슬</vt:lpstr>
      <vt:lpstr>개발 단계 (1주차)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33</cp:revision>
  <dcterms:created xsi:type="dcterms:W3CDTF">2006-10-05T04:04:58Z</dcterms:created>
  <dcterms:modified xsi:type="dcterms:W3CDTF">2020-11-06T08:20:22Z</dcterms:modified>
</cp:coreProperties>
</file>