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504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라이트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에셋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입힘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75181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혹은 원소 구슬을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활용하여 작동시킴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변경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 진행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1675</TotalTime>
  <Words>433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45</cp:revision>
  <dcterms:created xsi:type="dcterms:W3CDTF">2006-10-05T04:04:58Z</dcterms:created>
  <dcterms:modified xsi:type="dcterms:W3CDTF">2020-11-09T09:12:38Z</dcterms:modified>
</cp:coreProperties>
</file>