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70" r:id="rId8"/>
    <p:sldId id="269" r:id="rId9"/>
    <p:sldId id="260" r:id="rId10"/>
    <p:sldId id="261" r:id="rId11"/>
    <p:sldId id="262" r:id="rId12"/>
    <p:sldId id="263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어드벤처 게임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이동준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1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제나디아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물 속성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양쪽 범위 물기둥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9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서라현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범위 베기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불 속성 오브젝트 소환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지속시간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02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후우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바람속성 공격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전방 바람 속성 기둥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0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 진행</a:t>
            </a: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9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79812"/>
              </p:ext>
            </p:extLst>
          </p:nvPr>
        </p:nvGraphicFramePr>
        <p:xfrm>
          <a:off x="971600" y="1412776"/>
          <a:ext cx="7152456" cy="529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게임 구상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퍼즐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로직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구상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이동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공격 애니메이션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플레이어 공격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스킬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발판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속성 구슬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무게가 필요한 오브젝트에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무게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스크립터블오브젝트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11-05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레버 제작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윈드스톤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횃불 </a:t>
                      </a:r>
                      <a:r>
                        <a:rPr lang="en-US" altLang="ko-KR" sz="1400">
                          <a:latin typeface="Noto Sans KR Medium" pitchFamily="34" charset="-127"/>
                          <a:ea typeface="Noto Sans KR Medium" pitchFamily="34" charset="-127"/>
                        </a:rPr>
                        <a:t>2D</a:t>
                      </a:r>
                      <a:r>
                        <a:rPr lang="en-US" altLang="ko-KR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Light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구현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</a:p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 </a:t>
                      </a:r>
                      <a:r>
                        <a:rPr lang="ko-KR" altLang="en-US" sz="1400" baseline="0" err="1">
                          <a:latin typeface="Noto Sans KR Medium" pitchFamily="34" charset="-127"/>
                          <a:ea typeface="Noto Sans KR Medium" pitchFamily="34" charset="-127"/>
                        </a:rPr>
                        <a:t>컷씬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 작업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X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99567"/>
              </p:ext>
            </p:extLst>
          </p:nvPr>
        </p:nvGraphicFramePr>
        <p:xfrm>
          <a:off x="971600" y="1412776"/>
          <a:ext cx="7152456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11-09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튜토리얼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1-3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배치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모아이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타임라인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 </a:t>
                      </a:r>
                      <a:r>
                        <a:rPr lang="ko-KR" altLang="en-US" sz="1400" baseline="0">
                          <a:latin typeface="Noto Sans KR Medium" pitchFamily="34" charset="-127"/>
                          <a:ea typeface="Noto Sans KR Medium" pitchFamily="34" charset="-127"/>
                        </a:rPr>
                        <a:t>덜 함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동굴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스테이지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석판 드래그 앤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드랍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텔레포트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포탈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11-12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1-2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2-1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2-1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타임라인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두개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트램펄린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2-2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스프링점프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버그있음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11-14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시네머신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버그해결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9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개발 단계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주차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12065"/>
              </p:ext>
            </p:extLst>
          </p:nvPr>
        </p:nvGraphicFramePr>
        <p:xfrm>
          <a:off x="971600" y="1412776"/>
          <a:ext cx="7152456" cy="543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진행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Noto Sans KR Bold" pitchFamily="34" charset="-127"/>
                          <a:ea typeface="Noto Sans KR Bold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11-16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2-3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11-17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3-1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끝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메인 게임 구상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스토리 </a:t>
                      </a:r>
                      <a:r>
                        <a:rPr lang="ko-KR" altLang="en-US" sz="1400" baseline="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스킵버튼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메인게임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월드타임 세이브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11-18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House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변경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worldTime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저장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>
                          <a:latin typeface="Noto Sans KR Medium" pitchFamily="34" charset="-127"/>
                          <a:ea typeface="Noto Sans KR Medium" pitchFamily="34" charset="-127"/>
                        </a:rPr>
                        <a:t>맵</a:t>
                      </a:r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 선택창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마을 </a:t>
                      </a:r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–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하우스 간 이동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휴식 시간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11-19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숲 </a:t>
                      </a:r>
                      <a:r>
                        <a:rPr lang="en-US" altLang="ko-KR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1-1 </a:t>
                      </a:r>
                      <a:r>
                        <a:rPr lang="ko-KR" altLang="en-US" sz="1400" baseline="0" dirty="0">
                          <a:latin typeface="Noto Sans KR Medium" pitchFamily="34" charset="-127"/>
                          <a:ea typeface="Noto Sans KR Medium" pitchFamily="34" charset="-127"/>
                        </a:rPr>
                        <a:t>완성</a:t>
                      </a:r>
                      <a:endParaRPr lang="en-US" altLang="ko-KR" sz="1400" baseline="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열쇠</a:t>
                      </a:r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Noto Sans KR Medium" pitchFamily="34" charset="-127"/>
                          <a:ea typeface="Noto Sans KR Medium" pitchFamily="34" charset="-127"/>
                        </a:rPr>
                        <a:t>레버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11-20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Noto Sans KR Medium" pitchFamily="34" charset="-127"/>
                          <a:ea typeface="Noto Sans KR Medium" pitchFamily="34" charset="-127"/>
                        </a:rPr>
                        <a:t>11-21</a:t>
                      </a:r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Noto Sans KR Medium" pitchFamily="34" charset="-127"/>
                        <a:ea typeface="Noto Sans KR Medium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횡스크롤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2d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게임이다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퍼즐을 배치해 두고 플레이어가 퍼즐을 풀어 스테이지를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진행하여 플레이 동기부여를 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9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마다 정해진 속성이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속성은 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물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으로 이루어져있다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캐릭터를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명 소지하며 각각의 속성을 이용하여 퍼즐을 풀어 나갈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원소 구슬에 원소를 저장할 수 있으며 저장된 원소 구슬을 사용하여 새로운 원소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스킬을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발동시킬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스토리를 진행하면서 캐릭터를 동료로 영입한다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유저는 상황에 따라서 플레이어를 변경하여 퍼즐을 풀어 나간다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5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로직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발판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일정 무게가 올라오면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캐릭터가 직접 올라가거나 스킬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이용하여 작동 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반응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특정 속성이 닿으면 작동하는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기믹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캐릭터의 스킬 혹은 원소 구슬을 활용하여 작동시킴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퍼즐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필드에 있는 퍼즐을 습득하여 힌트를 보고 알맞게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끼워맞춤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클릭하여 같은 그림을 맞춰 다음 단계로 진행되게 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3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원소 구슬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방법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클릭 후 원소가 태그인 오브젝트 클릭 시 해당 원소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구슬로 변경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후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15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 발 밑에서 서서히 올라오는 바위 오브젝트 생성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커서에 바람속성 오브젝트 생성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오브젝트를 밀어 낼 수 있음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물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물의 형상으로 변함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크기 작음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불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플레이어가 마우스 클릭 시 마우스 클릭 위치를 향해 포물선으로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화염구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사출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회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화염구가 바닥에 닿을 시 불꽃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4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메인 스토리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을 끝내면 마을에서 자유로이 게임을 플레이 할 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있게된다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NPC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의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퀘스트를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수행할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마을에서는 총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24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시간이 존재하며 시간에 따라 플레이 범위가 달라진다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플레이어는 탐색할 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입장 시 시간이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+3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 추가된다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시간은 마을에서 휴식을 통해 자유롭게 조정할 수 있다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게임 내 시간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 06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탐색불가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어두움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6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~12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아침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휴식불가능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12~17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오후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밝음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17~20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(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저녁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) –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탐색가능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,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휴식가능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-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밤의 절반의 밝기</a:t>
            </a:r>
          </a:p>
        </p:txBody>
      </p:sp>
    </p:spTree>
    <p:extLst>
      <p:ext uri="{BB962C8B-B14F-4D97-AF65-F5344CB8AC3E}">
        <p14:creationId xmlns:p14="http://schemas.microsoft.com/office/powerpoint/2010/main" val="144354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스테이지 별로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조건이 다르며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시 다음 스테이지가 해방이 된다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  <a:p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클리어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조건은 스테이지 시작 할 때 보여주고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UI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에 표시 한다</a:t>
            </a:r>
            <a:r>
              <a:rPr lang="en-US" altLang="ko-KR">
                <a:latin typeface="Noto Sans KR Medium" pitchFamily="34" charset="-127"/>
                <a:ea typeface="Noto Sans KR Medium" pitchFamily="34" charset="-127"/>
              </a:rPr>
              <a:t>.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시간의 영향을 받으며 탐색 불가 시간이 되면 다음 스테이지로 넘어 갈 수 없다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이름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마에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속성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땅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일반 공격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 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바위속성 물체 사출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사용 스킬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마우스 커서 위치에 땅 속성 오브젝트 생성 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스킬 </a:t>
            </a:r>
            <a:r>
              <a:rPr lang="ko-KR" altLang="en-US" dirty="0" err="1">
                <a:latin typeface="Noto Sans KR Medium" pitchFamily="34" charset="-127"/>
                <a:ea typeface="Noto Sans KR Medium" pitchFamily="34" charset="-127"/>
              </a:rPr>
              <a:t>쿨타임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10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초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무게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1</a:t>
            </a:r>
          </a:p>
          <a:p>
            <a:pPr marL="0" indent="0">
              <a:buNone/>
            </a:pP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캐릭터 획득 시기  </a:t>
            </a:r>
            <a:r>
              <a:rPr lang="en-US" altLang="ko-KR" dirty="0">
                <a:latin typeface="Noto Sans KR Medium" pitchFamily="34" charset="-127"/>
                <a:ea typeface="Noto Sans KR Medium" pitchFamily="34" charset="-127"/>
              </a:rPr>
              <a:t>: </a:t>
            </a:r>
            <a:r>
              <a:rPr lang="ko-KR" altLang="en-US" dirty="0">
                <a:latin typeface="Noto Sans KR Medium" pitchFamily="34" charset="-127"/>
                <a:ea typeface="Noto Sans KR Medium" pitchFamily="34" charset="-127"/>
              </a:rPr>
              <a:t>기본 플레이어</a:t>
            </a: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Noto Sans KR Medium" pitchFamily="34" charset="-127"/>
              <a:ea typeface="Noto Sans KR Medium" pitchFamily="34" charset="-127"/>
            </a:endParaRPr>
          </a:p>
          <a:p>
            <a:pPr marL="0" indent="0">
              <a:buNone/>
            </a:pPr>
            <a:endParaRPr lang="ko-KR" altLang="en-US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872208" cy="203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8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4997</TotalTime>
  <Words>712</Words>
  <Application>Microsoft Office PowerPoint</Application>
  <PresentationFormat>화면 슬라이드 쇼(4:3)</PresentationFormat>
  <Paragraphs>170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KR Bold</vt:lpstr>
      <vt:lpstr>Noto Sans KR Medium</vt:lpstr>
      <vt:lpstr>Arial</vt:lpstr>
      <vt:lpstr>Wingdings</vt:lpstr>
      <vt:lpstr>투명도</vt:lpstr>
      <vt:lpstr>퍼즐 어드벤처 게임 기획서</vt:lpstr>
      <vt:lpstr>개요</vt:lpstr>
      <vt:lpstr>게임 특징</vt:lpstr>
      <vt:lpstr>퍼즐 로직</vt:lpstr>
      <vt:lpstr>원소 구슬</vt:lpstr>
      <vt:lpstr>게임 방식</vt:lpstr>
      <vt:lpstr>게임 내 시간</vt:lpstr>
      <vt:lpstr>탐색</vt:lpstr>
      <vt:lpstr>캐릭터</vt:lpstr>
      <vt:lpstr>캐릭터</vt:lpstr>
      <vt:lpstr>캐릭터</vt:lpstr>
      <vt:lpstr>캐릭터</vt:lpstr>
      <vt:lpstr>개발 단계 (1주차)</vt:lpstr>
      <vt:lpstr>개발 단계 (2주차)</vt:lpstr>
      <vt:lpstr>개발 단계 (3주차)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 게임 기획서</dc:title>
  <dc:creator>Microsoft Corporation</dc:creator>
  <cp:lastModifiedBy>zkem4wkd@gmail.com</cp:lastModifiedBy>
  <cp:revision>106</cp:revision>
  <dcterms:created xsi:type="dcterms:W3CDTF">2006-10-05T04:04:58Z</dcterms:created>
  <dcterms:modified xsi:type="dcterms:W3CDTF">2020-11-19T07:56:37Z</dcterms:modified>
</cp:coreProperties>
</file>