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버그해결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08327"/>
              </p:ext>
            </p:extLst>
          </p:nvPr>
        </p:nvGraphicFramePr>
        <p:xfrm>
          <a:off x="971600" y="1412776"/>
          <a:ext cx="7152456" cy="543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생성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방식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시간은 마을에서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휴식을 통해 자유롭게 조정할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내 시간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밤의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절반의 밝기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조건이 다르며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4997</TotalTime>
  <Words>707</Words>
  <Application>Microsoft Office PowerPoint</Application>
  <PresentationFormat>화면 슬라이드 쇼(4:3)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105</cp:revision>
  <dcterms:created xsi:type="dcterms:W3CDTF">2006-10-05T04:04:58Z</dcterms:created>
  <dcterms:modified xsi:type="dcterms:W3CDTF">2020-11-18T08:50:58Z</dcterms:modified>
</cp:coreProperties>
</file>