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3504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횃불에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라이트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에셋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입힘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61952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/>
                <a:gridCol w="2384152"/>
                <a:gridCol w="2384152"/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  <a:endParaRPr lang="ko-KR" altLang="en-US" sz="2800" dirty="0">
                        <a:latin typeface="Noto Sans KR Bold" pitchFamily="34" charset="-127"/>
                        <a:ea typeface="Noto Sans KR Bold" pitchFamily="34" charset="-127"/>
                      </a:endParaRPr>
                    </a:p>
                  </a:txBody>
                  <a:tcPr/>
                </a:tc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 smtClean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aseline="0" dirty="0" smtClean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개요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게임 특징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반응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원소 구슬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바람속성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스토리 진행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바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람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 smtClean="0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 smtClean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 smtClean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 smtClean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2736</TotalTime>
  <Words>451</Words>
  <Application>Microsoft Office PowerPoint</Application>
  <PresentationFormat>화면 슬라이드 쇼(4:3)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투명도</vt:lpstr>
      <vt:lpstr>퍼즐 어드벤처 게임 기획서</vt:lpstr>
      <vt:lpstr>개요</vt:lpstr>
      <vt:lpstr>게임 특징</vt:lpstr>
      <vt:lpstr>퍼즐 로직</vt:lpstr>
      <vt:lpstr>원소 구슬</vt:lpstr>
      <vt:lpstr>캐릭터</vt:lpstr>
      <vt:lpstr>캐릭터</vt:lpstr>
      <vt:lpstr>캐릭터</vt:lpstr>
      <vt:lpstr>캐릭터</vt:lpstr>
      <vt:lpstr>개발 단계 (1주차)</vt:lpstr>
      <vt:lpstr>개발 단계 (2주차)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tj-bu</cp:lastModifiedBy>
  <cp:revision>54</cp:revision>
  <dcterms:created xsi:type="dcterms:W3CDTF">2006-10-05T04:04:58Z</dcterms:created>
  <dcterms:modified xsi:type="dcterms:W3CDTF">2020-11-11T09:17:27Z</dcterms:modified>
</cp:coreProperties>
</file>