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63" r:id="rId4"/>
  </p:sldMasterIdLst>
  <p:notesMasterIdLst>
    <p:notesMasterId r:id="rId8"/>
  </p:notesMasterIdLst>
  <p:handoutMasterIdLst>
    <p:handoutMasterId r:id="rId38"/>
  </p:handoutMasterIdLst>
  <p:sldIdLst>
    <p:sldId id="256" r:id="rId5"/>
    <p:sldId id="274" r:id="rId6"/>
    <p:sldId id="295" r:id="rId7"/>
    <p:sldId id="322" r:id="rId9"/>
    <p:sldId id="347" r:id="rId10"/>
    <p:sldId id="266" r:id="rId11"/>
    <p:sldId id="323" r:id="rId12"/>
    <p:sldId id="352" r:id="rId13"/>
    <p:sldId id="348" r:id="rId14"/>
    <p:sldId id="353" r:id="rId15"/>
    <p:sldId id="349" r:id="rId16"/>
    <p:sldId id="350" r:id="rId17"/>
    <p:sldId id="351" r:id="rId18"/>
    <p:sldId id="361" r:id="rId19"/>
    <p:sldId id="356" r:id="rId20"/>
    <p:sldId id="362" r:id="rId21"/>
    <p:sldId id="374" r:id="rId22"/>
    <p:sldId id="357" r:id="rId23"/>
    <p:sldId id="363" r:id="rId24"/>
    <p:sldId id="358" r:id="rId25"/>
    <p:sldId id="364" r:id="rId26"/>
    <p:sldId id="386" r:id="rId27"/>
    <p:sldId id="359" r:id="rId28"/>
    <p:sldId id="366" r:id="rId29"/>
    <p:sldId id="385" r:id="rId30"/>
    <p:sldId id="360" r:id="rId31"/>
    <p:sldId id="393" r:id="rId32"/>
    <p:sldId id="394" r:id="rId33"/>
    <p:sldId id="395" r:id="rId34"/>
    <p:sldId id="396" r:id="rId35"/>
    <p:sldId id="273" r:id="rId36"/>
    <p:sldId id="321" r:id="rId37"/>
  </p:sldIdLst>
  <p:sldSz cx="9144000" cy="6858000" type="screen4x3"/>
  <p:notesSz cx="6734175" cy="98679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1C1C1C"/>
    <a:srgbClr val="B3D1E3"/>
    <a:srgbClr val="00FF00"/>
    <a:srgbClr val="8BC7E9"/>
    <a:srgbClr val="DFEDFD"/>
    <a:srgbClr val="DBEAFD"/>
    <a:srgbClr val="B8DB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11"/>
    <p:restoredTop sz="96593"/>
  </p:normalViewPr>
  <p:slideViewPr>
    <p:cSldViewPr showGuides="1">
      <p:cViewPr>
        <p:scale>
          <a:sx n="70" d="100"/>
          <a:sy n="70" d="100"/>
        </p:scale>
        <p:origin x="-562" y="-278"/>
      </p:cViewPr>
      <p:guideLst>
        <p:guide orient="horz" pos="2128"/>
        <p:guide pos="293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6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72C17E4-FDC4-4422-AC05-4D279BD2ABD8}" type="doc">
      <dgm:prSet loTypeId="relationship" loCatId="relationship" qsTypeId="urn:microsoft.com/office/officeart/2005/8/quickstyle/3d3" qsCatId="3D" csTypeId="urn:microsoft.com/office/officeart/2005/8/colors/accent0_1" csCatId="mainScheme" phldr="1"/>
      <dgm:spPr/>
      <dgm:t>
        <a:bodyPr/>
        <a:lstStyle/>
        <a:p>
          <a:endParaRPr lang="fr-FR"/>
        </a:p>
      </dgm:t>
    </dgm:pt>
    <dgm:pt modelId="{C3B34C65-9ACB-4B9F-AB52-82677EEC895D}">
      <dgm:prSet phldrT="[Texte]" phldr="0" custT="0"/>
      <dgm:spPr/>
      <dgm:t>
        <a:bodyPr vert="horz" wrap="square"/>
        <a:p>
          <a:pPr>
            <a:lnSpc>
              <a:spcPct val="100000"/>
            </a:lnSpc>
            <a:spcBef>
              <a:spcPct val="0"/>
            </a:spcBef>
            <a:spcAft>
              <a:spcPct val="35000"/>
            </a:spcAft>
          </a:pPr>
          <a:r>
            <a:rPr lang="en-US" altLang="fr-FR" b="1" dirty="0" smtClean="0">
              <a:latin typeface="Times New Roman" panose="02020603050405020304" pitchFamily="18" charset="0"/>
              <a:cs typeface="Times New Roman" panose="02020603050405020304" pitchFamily="18" charset="0"/>
            </a:rPr>
            <a:t>conclusion</a:t>
          </a:r>
          <a:r>
            <a:rPr lang="en-US" altLang="fr-FR" b="1" dirty="0" smtClean="0">
              <a:latin typeface="Times New Roman" panose="02020603050405020304" pitchFamily="18" charset="0"/>
              <a:cs typeface="Times New Roman" panose="02020603050405020304" pitchFamily="18" charset="0"/>
            </a:rPr>
            <a:t/>
          </a:r>
          <a:endParaRPr lang="en-US" altLang="fr-FR" b="1" dirty="0" smtClean="0">
            <a:latin typeface="Times New Roman" panose="02020603050405020304" pitchFamily="18" charset="0"/>
            <a:cs typeface="Times New Roman" panose="02020603050405020304" pitchFamily="18" charset="0"/>
          </a:endParaRPr>
        </a:p>
      </dgm:t>
    </dgm:pt>
    <dgm:pt modelId="{76DE480D-7E58-4FD1-B685-6A91BC995718}" cxnId="{0936D7D2-C8FE-4F4D-AD18-D11D12BA6081}" type="parTrans">
      <dgm:prSet/>
      <dgm:spPr/>
      <dgm:t>
        <a:bodyPr/>
        <a:lstStyle/>
        <a:p>
          <a:endParaRPr lang="fr-FR"/>
        </a:p>
      </dgm:t>
    </dgm:pt>
    <dgm:pt modelId="{8911CD56-866B-44D4-B135-D60242660EBE}" cxnId="{0936D7D2-C8FE-4F4D-AD18-D11D12BA6081}" type="sibTrans">
      <dgm:prSet/>
      <dgm:spPr/>
      <dgm:t>
        <a:bodyPr/>
        <a:lstStyle/>
        <a:p>
          <a:endParaRPr lang="fr-FR"/>
        </a:p>
      </dgm:t>
    </dgm:pt>
    <dgm:pt modelId="{C7041102-8BA0-4DA2-9FE9-7EA92205BAE7}">
      <dgm:prSet phldrT="[Texte]" phldr="0" custT="0"/>
      <dgm:spPr/>
      <dgm:t>
        <a:bodyPr vert="horz" wrap="square"/>
        <a:p>
          <a:pPr>
            <a:lnSpc>
              <a:spcPct val="100000"/>
            </a:lnSpc>
            <a:spcBef>
              <a:spcPct val="0"/>
            </a:spcBef>
            <a:spcAft>
              <a:spcPct val="35000"/>
            </a:spcAft>
          </a:pPr>
          <a:r>
            <a:rPr lang="fr-FR" b="0" dirty="0" smtClean="0">
              <a:latin typeface="Times New Roman" panose="02020603050405020304" pitchFamily="18" charset="0"/>
              <a:cs typeface="Times New Roman" panose="02020603050405020304" pitchFamily="18" charset="0"/>
            </a:rPr>
            <a:t>Les graphes sont des structures de données utilisées pour représenter des connexions entre des objets</a:t>
          </a:r>
          <a:r>
            <a:rPr lang="fr-FR" b="0" dirty="0" smtClean="0">
              <a:latin typeface="Times New Roman" panose="02020603050405020304" pitchFamily="18" charset="0"/>
              <a:cs typeface="Times New Roman" panose="02020603050405020304" pitchFamily="18" charset="0"/>
            </a:rPr>
            <a:t> </a:t>
          </a:r>
          <a:r>
            <a:rPr lang="fr-FR" b="0" dirty="0"/>
            <a:t/>
          </a:r>
          <a:endParaRPr lang="fr-FR" b="0" dirty="0"/>
        </a:p>
      </dgm:t>
    </dgm:pt>
    <dgm:pt modelId="{5CB96727-1376-45FE-97AB-5F4FD1B73579}" cxnId="{855BA94D-B11C-4A20-BA28-7C0AA7DEB6A9}" type="parTrans">
      <dgm:prSet/>
      <dgm:spPr/>
      <dgm:t>
        <a:bodyPr/>
        <a:lstStyle/>
        <a:p>
          <a:endParaRPr lang="fr-FR" dirty="0"/>
        </a:p>
      </dgm:t>
    </dgm:pt>
    <dgm:pt modelId="{0B430F40-A80F-4AB7-8163-131F89A0AA18}" cxnId="{855BA94D-B11C-4A20-BA28-7C0AA7DEB6A9}" type="sibTrans">
      <dgm:prSet/>
      <dgm:spPr/>
      <dgm:t>
        <a:bodyPr/>
        <a:lstStyle/>
        <a:p>
          <a:endParaRPr lang="fr-FR"/>
        </a:p>
      </dgm:t>
    </dgm:pt>
    <dgm:pt modelId="{1A1DD0D4-2F3A-4C6F-861A-7EE8269FB776}">
      <dgm:prSet phldrT="[Texte]" phldr="0" custT="0"/>
      <dgm:spPr/>
      <dgm:t>
        <a:bodyPr vert="horz" wrap="square"/>
        <a:p>
          <a:pPr>
            <a:lnSpc>
              <a:spcPct val="100000"/>
            </a:lnSpc>
            <a:spcBef>
              <a:spcPct val="0"/>
            </a:spcBef>
            <a:spcAft>
              <a:spcPct val="35000"/>
            </a:spcAft>
          </a:pPr>
          <a:r>
            <a:rPr lang="fr-FR" b="0" dirty="0" smtClean="0">
              <a:latin typeface="Times New Roman" panose="02020603050405020304" pitchFamily="18" charset="0"/>
              <a:cs typeface="Times New Roman" panose="02020603050405020304" pitchFamily="18" charset="0"/>
            </a:rPr>
            <a:t>Les algorithmes de graphes permettent d'explorer, de rechercher des chemins, de trouver des motifs et de résoudre des problèmes liés aux graphes.</a:t>
          </a:r>
          <a:r>
            <a:rPr lang="fr-FR" b="0" dirty="0" smtClean="0">
              <a:latin typeface="Times New Roman" panose="02020603050405020304" pitchFamily="18" charset="0"/>
              <a:cs typeface="Times New Roman" panose="02020603050405020304" pitchFamily="18" charset="0"/>
            </a:rPr>
            <a:t/>
          </a:r>
          <a:endParaRPr lang="fr-FR" b="0" dirty="0" smtClean="0">
            <a:latin typeface="Times New Roman" panose="02020603050405020304" pitchFamily="18" charset="0"/>
            <a:cs typeface="Times New Roman" panose="02020603050405020304" pitchFamily="18" charset="0"/>
          </a:endParaRPr>
        </a:p>
      </dgm:t>
    </dgm:pt>
    <dgm:pt modelId="{2D672C4C-DD75-410D-84C7-D4A95B43F50C}" cxnId="{C0C1A44F-DC7B-498F-A019-7A655FE21598}" type="parTrans">
      <dgm:prSet/>
      <dgm:spPr/>
      <dgm:t>
        <a:bodyPr/>
        <a:lstStyle/>
        <a:p>
          <a:endParaRPr lang="fr-FR" dirty="0"/>
        </a:p>
      </dgm:t>
    </dgm:pt>
    <dgm:pt modelId="{A74523BF-571C-4186-A5F5-977858CFC950}" cxnId="{C0C1A44F-DC7B-498F-A019-7A655FE21598}" type="sibTrans">
      <dgm:prSet/>
      <dgm:spPr/>
      <dgm:t>
        <a:bodyPr/>
        <a:lstStyle/>
        <a:p>
          <a:endParaRPr lang="fr-FR"/>
        </a:p>
      </dgm:t>
    </dgm:pt>
    <dgm:pt modelId="{F7AF844B-12A0-4245-9FC9-841D050E8F45}">
      <dgm:prSet phldrT="[Texte]" phldr="0" custT="0"/>
      <dgm:spPr/>
      <dgm:t>
        <a:bodyPr vert="horz" wrap="square"/>
        <a:p>
          <a:pPr>
            <a:lnSpc>
              <a:spcPct val="100000"/>
            </a:lnSpc>
            <a:spcBef>
              <a:spcPct val="0"/>
            </a:spcBef>
            <a:spcAft>
              <a:spcPct val="35000"/>
            </a:spcAft>
          </a:pPr>
          <a:r>
            <a:rPr lang="fr-FR" b="0" dirty="0" smtClean="0">
              <a:latin typeface="Times New Roman" panose="02020603050405020304" pitchFamily="18" charset="0"/>
              <a:cs typeface="Times New Roman" panose="02020603050405020304" pitchFamily="18" charset="0"/>
            </a:rPr>
            <a:t>Les algorithmes populaires incluent DFS, BFS, Dijkstra, Kruskal et Prim.</a:t>
          </a:r>
          <a:endParaRPr lang="fr-FR" b="0" dirty="0" smtClean="0">
            <a:latin typeface="Times New Roman" panose="02020603050405020304" pitchFamily="18" charset="0"/>
            <a:cs typeface="Times New Roman" panose="02020603050405020304" pitchFamily="18" charset="0"/>
          </a:endParaRPr>
        </a:p>
        <a:p>
          <a:pPr>
            <a:lnSpc>
              <a:spcPct val="100000"/>
            </a:lnSpc>
            <a:spcBef>
              <a:spcPct val="0"/>
            </a:spcBef>
            <a:spcAft>
              <a:spcPct val="35000"/>
            </a:spcAft>
          </a:pPr>
          <a:r>
            <a:rPr lang="fr-FR" b="0" dirty="0" smtClean="0">
              <a:latin typeface="Times New Roman" panose="02020603050405020304" pitchFamily="18" charset="0"/>
              <a:cs typeface="Times New Roman" panose="02020603050405020304" pitchFamily="18" charset="0"/>
            </a:rPr>
            <a:t>Les graphes ont de nombreuses applications pratiques dans divers domaines tels que les réseaux sociaux, la logistique, la planification de trajets, etc.</a:t>
          </a:r>
          <a:r>
            <a:rPr lang="fr-FR" b="0" dirty="0" smtClean="0">
              <a:latin typeface="Times New Roman" panose="02020603050405020304" pitchFamily="18" charset="0"/>
              <a:cs typeface="Times New Roman" panose="02020603050405020304" pitchFamily="18" charset="0"/>
            </a:rPr>
            <a:t/>
          </a:r>
          <a:endParaRPr lang="fr-FR" b="0" dirty="0" smtClean="0">
            <a:latin typeface="Times New Roman" panose="02020603050405020304" pitchFamily="18" charset="0"/>
            <a:cs typeface="Times New Roman" panose="02020603050405020304" pitchFamily="18" charset="0"/>
          </a:endParaRPr>
        </a:p>
      </dgm:t>
    </dgm:pt>
    <dgm:pt modelId="{8B9362CC-DB13-4B70-A13E-50196951DC72}" cxnId="{94418F9A-8AEA-426B-87B9-A1AF41F54CBC}" type="parTrans">
      <dgm:prSet/>
      <dgm:spPr/>
      <dgm:t>
        <a:bodyPr/>
        <a:lstStyle/>
        <a:p>
          <a:endParaRPr lang="fr-FR" dirty="0"/>
        </a:p>
      </dgm:t>
    </dgm:pt>
    <dgm:pt modelId="{99134389-49E0-45AC-B4D7-9C0A18FC2C9C}" cxnId="{94418F9A-8AEA-426B-87B9-A1AF41F54CBC}" type="sibTrans">
      <dgm:prSet/>
      <dgm:spPr/>
      <dgm:t>
        <a:bodyPr/>
        <a:lstStyle/>
        <a:p>
          <a:endParaRPr lang="fr-FR"/>
        </a:p>
      </dgm:t>
    </dgm:pt>
    <dgm:pt modelId="{6D86E7B7-D34F-40DB-8460-2A1D3C3D287A}">
      <dgm:prSet phldrT="[Texte]" phldr="0" custT="0"/>
      <dgm:spPr/>
      <dgm:t>
        <a:bodyPr vert="horz" wrap="square"/>
        <a:p>
          <a:pPr>
            <a:lnSpc>
              <a:spcPct val="100000"/>
            </a:lnSpc>
            <a:spcBef>
              <a:spcPct val="0"/>
            </a:spcBef>
            <a:spcAft>
              <a:spcPct val="35000"/>
            </a:spcAft>
          </a:pPr>
          <a:r>
            <a:rPr lang="fr-FR" b="0" dirty="0" smtClean="0">
              <a:latin typeface="Times New Roman" panose="02020603050405020304" pitchFamily="18" charset="0"/>
              <a:cs typeface="Times New Roman" panose="02020603050405020304" pitchFamily="18" charset="0"/>
            </a:rPr>
            <a:t>Comprendre les graphes et les algorithmes de graphes peut améliorer la capacité à résoudre des problèmes complexes de manière efficace.</a:t>
          </a:r>
          <a:r>
            <a:rPr lang="fr-FR" b="0" dirty="0" smtClean="0">
              <a:latin typeface="Times New Roman" panose="02020603050405020304" pitchFamily="18" charset="0"/>
              <a:cs typeface="Times New Roman" panose="02020603050405020304" pitchFamily="18" charset="0"/>
            </a:rPr>
            <a:t/>
          </a:r>
          <a:endParaRPr lang="fr-FR" b="0" dirty="0" smtClean="0">
            <a:latin typeface="Times New Roman" panose="02020603050405020304" pitchFamily="18" charset="0"/>
            <a:cs typeface="Times New Roman" panose="02020603050405020304" pitchFamily="18" charset="0"/>
          </a:endParaRPr>
        </a:p>
      </dgm:t>
    </dgm:pt>
    <dgm:pt modelId="{C55C45E6-9DA0-4CD2-B036-169A9962DF99}" cxnId="{E5B56C37-00BB-47D6-8938-534A0D57EABC}" type="parTrans">
      <dgm:prSet/>
      <dgm:spPr/>
      <dgm:t>
        <a:bodyPr/>
        <a:lstStyle/>
        <a:p>
          <a:endParaRPr lang="fr-FR" dirty="0"/>
        </a:p>
      </dgm:t>
    </dgm:pt>
    <dgm:pt modelId="{93944175-CA4A-4B55-A7F4-B905267948B1}" cxnId="{E5B56C37-00BB-47D6-8938-534A0D57EABC}" type="sibTrans">
      <dgm:prSet/>
      <dgm:spPr/>
      <dgm:t>
        <a:bodyPr/>
        <a:lstStyle/>
        <a:p>
          <a:endParaRPr lang="fr-FR"/>
        </a:p>
      </dgm:t>
    </dgm:pt>
    <dgm:pt modelId="{6AC1FC62-5936-4703-920A-6FD8BE0BCB4A}">
      <dgm:prSet phldrT="[Texte]"/>
      <dgm:spPr/>
      <dgm:t>
        <a:bodyPr/>
        <a:lstStyle/>
        <a:p>
          <a:endParaRPr lang="fr-FR" dirty="0"/>
        </a:p>
      </dgm:t>
    </dgm:pt>
    <dgm:pt modelId="{B3F4F070-61C7-4735-95EA-396F30AD43C8}" cxnId="{147C0C38-493B-4BFC-B31D-32C03F95DD70}" type="parTrans">
      <dgm:prSet/>
      <dgm:spPr/>
      <dgm:t>
        <a:bodyPr/>
        <a:lstStyle/>
        <a:p>
          <a:endParaRPr lang="fr-FR"/>
        </a:p>
      </dgm:t>
    </dgm:pt>
    <dgm:pt modelId="{7EBEBAB7-FA4C-4D6B-9FA6-88EAC8EEC288}" cxnId="{147C0C38-493B-4BFC-B31D-32C03F95DD70}" type="sibTrans">
      <dgm:prSet/>
      <dgm:spPr/>
      <dgm:t>
        <a:bodyPr/>
        <a:lstStyle/>
        <a:p>
          <a:endParaRPr lang="fr-FR"/>
        </a:p>
      </dgm:t>
    </dgm:pt>
    <dgm:pt modelId="{0AFAAAE2-5267-4DF4-BAA5-B6A73A332107}" type="pres">
      <dgm:prSet presAssocID="{272C17E4-FDC4-4422-AC05-4D279BD2ABD8}" presName="cycle" presStyleCnt="0">
        <dgm:presLayoutVars>
          <dgm:chMax val="1"/>
          <dgm:dir/>
          <dgm:animLvl val="ctr"/>
          <dgm:resizeHandles val="exact"/>
        </dgm:presLayoutVars>
      </dgm:prSet>
      <dgm:spPr/>
      <dgm:t>
        <a:bodyPr/>
        <a:lstStyle/>
        <a:p>
          <a:endParaRPr lang="fr-FR"/>
        </a:p>
      </dgm:t>
    </dgm:pt>
    <dgm:pt modelId="{A49DD87C-A52C-4867-82C0-98C7C034C53E}" type="pres">
      <dgm:prSet presAssocID="{C3B34C65-9ACB-4B9F-AB52-82677EEC895D}" presName="centerShape" presStyleLbl="node0" presStyleIdx="0" presStyleCnt="1"/>
      <dgm:spPr/>
      <dgm:t>
        <a:bodyPr/>
        <a:lstStyle/>
        <a:p>
          <a:endParaRPr lang="fr-FR"/>
        </a:p>
      </dgm:t>
    </dgm:pt>
    <dgm:pt modelId="{5F2ABB07-C376-4F46-AB99-4784C047E83A}" type="pres">
      <dgm:prSet presAssocID="{5CB96727-1376-45FE-97AB-5F4FD1B73579}" presName="parTrans" presStyleLbl="bgSibTrans2D1" presStyleIdx="0" presStyleCnt="4"/>
      <dgm:spPr/>
      <dgm:t>
        <a:bodyPr/>
        <a:lstStyle/>
        <a:p>
          <a:endParaRPr lang="fr-FR"/>
        </a:p>
      </dgm:t>
    </dgm:pt>
    <dgm:pt modelId="{AE079E0C-7A8F-4D24-866B-48F290858625}" type="pres">
      <dgm:prSet presAssocID="{C7041102-8BA0-4DA2-9FE9-7EA92205BAE7}" presName="node" presStyleLbl="node1" presStyleIdx="0" presStyleCnt="4">
        <dgm:presLayoutVars>
          <dgm:bulletEnabled val="1"/>
        </dgm:presLayoutVars>
      </dgm:prSet>
      <dgm:spPr/>
      <dgm:t>
        <a:bodyPr/>
        <a:lstStyle/>
        <a:p>
          <a:endParaRPr lang="fr-FR"/>
        </a:p>
      </dgm:t>
    </dgm:pt>
    <dgm:pt modelId="{E5B64194-349F-403E-948D-B99C40DA70D9}" type="pres">
      <dgm:prSet presAssocID="{2D672C4C-DD75-410D-84C7-D4A95B43F50C}" presName="parTrans" presStyleLbl="bgSibTrans2D1" presStyleIdx="1" presStyleCnt="4"/>
      <dgm:spPr/>
      <dgm:t>
        <a:bodyPr/>
        <a:lstStyle/>
        <a:p>
          <a:endParaRPr lang="fr-FR"/>
        </a:p>
      </dgm:t>
    </dgm:pt>
    <dgm:pt modelId="{B4BED408-A998-4E81-A2EA-5F3111DC19E1}" type="pres">
      <dgm:prSet presAssocID="{1A1DD0D4-2F3A-4C6F-861A-7EE8269FB776}" presName="node" presStyleLbl="node1" presStyleIdx="1" presStyleCnt="4">
        <dgm:presLayoutVars>
          <dgm:bulletEnabled val="1"/>
        </dgm:presLayoutVars>
      </dgm:prSet>
      <dgm:spPr/>
      <dgm:t>
        <a:bodyPr/>
        <a:lstStyle/>
        <a:p>
          <a:endParaRPr lang="fr-FR"/>
        </a:p>
      </dgm:t>
    </dgm:pt>
    <dgm:pt modelId="{ED495584-8E9C-4EDB-B318-B30A73B658D8}" type="pres">
      <dgm:prSet presAssocID="{8B9362CC-DB13-4B70-A13E-50196951DC72}" presName="parTrans" presStyleLbl="bgSibTrans2D1" presStyleIdx="2" presStyleCnt="4"/>
      <dgm:spPr/>
      <dgm:t>
        <a:bodyPr/>
        <a:lstStyle/>
        <a:p>
          <a:endParaRPr lang="fr-FR"/>
        </a:p>
      </dgm:t>
    </dgm:pt>
    <dgm:pt modelId="{13BF5D7D-D2F5-45EF-BEE7-10AAA3908A04}" type="pres">
      <dgm:prSet presAssocID="{F7AF844B-12A0-4245-9FC9-841D050E8F45}" presName="node" presStyleLbl="node1" presStyleIdx="2" presStyleCnt="4">
        <dgm:presLayoutVars>
          <dgm:bulletEnabled val="1"/>
        </dgm:presLayoutVars>
      </dgm:prSet>
      <dgm:spPr/>
      <dgm:t>
        <a:bodyPr/>
        <a:lstStyle/>
        <a:p>
          <a:endParaRPr lang="fr-FR"/>
        </a:p>
      </dgm:t>
    </dgm:pt>
    <dgm:pt modelId="{D04ACA29-446E-452C-9C9F-F1E639F411AF}" type="pres">
      <dgm:prSet presAssocID="{C55C45E6-9DA0-4CD2-B036-169A9962DF99}" presName="parTrans" presStyleLbl="bgSibTrans2D1" presStyleIdx="3" presStyleCnt="4"/>
      <dgm:spPr/>
      <dgm:t>
        <a:bodyPr/>
        <a:lstStyle/>
        <a:p>
          <a:endParaRPr lang="fr-FR"/>
        </a:p>
      </dgm:t>
    </dgm:pt>
    <dgm:pt modelId="{E485A4FE-EE19-4414-8BAF-D2A30F0E5915}" type="pres">
      <dgm:prSet presAssocID="{6D86E7B7-D34F-40DB-8460-2A1D3C3D287A}" presName="node" presStyleLbl="node1" presStyleIdx="3" presStyleCnt="4">
        <dgm:presLayoutVars>
          <dgm:bulletEnabled val="1"/>
        </dgm:presLayoutVars>
      </dgm:prSet>
      <dgm:spPr/>
      <dgm:t>
        <a:bodyPr/>
        <a:lstStyle/>
        <a:p>
          <a:endParaRPr lang="fr-FR"/>
        </a:p>
      </dgm:t>
    </dgm:pt>
  </dgm:ptLst>
  <dgm:cxnLst>
    <dgm:cxn modelId="{0936D7D2-C8FE-4F4D-AD18-D11D12BA6081}" srcId="{272C17E4-FDC4-4422-AC05-4D279BD2ABD8}" destId="{C3B34C65-9ACB-4B9F-AB52-82677EEC895D}" srcOrd="0" destOrd="0" parTransId="{76DE480D-7E58-4FD1-B685-6A91BC995718}" sibTransId="{8911CD56-866B-44D4-B135-D60242660EBE}"/>
    <dgm:cxn modelId="{855BA94D-B11C-4A20-BA28-7C0AA7DEB6A9}" srcId="{C3B34C65-9ACB-4B9F-AB52-82677EEC895D}" destId="{C7041102-8BA0-4DA2-9FE9-7EA92205BAE7}" srcOrd="0" destOrd="0" parTransId="{5CB96727-1376-45FE-97AB-5F4FD1B73579}" sibTransId="{0B430F40-A80F-4AB7-8163-131F89A0AA18}"/>
    <dgm:cxn modelId="{C0C1A44F-DC7B-498F-A019-7A655FE21598}" srcId="{C3B34C65-9ACB-4B9F-AB52-82677EEC895D}" destId="{1A1DD0D4-2F3A-4C6F-861A-7EE8269FB776}" srcOrd="1" destOrd="0" parTransId="{2D672C4C-DD75-410D-84C7-D4A95B43F50C}" sibTransId="{A74523BF-571C-4186-A5F5-977858CFC950}"/>
    <dgm:cxn modelId="{94418F9A-8AEA-426B-87B9-A1AF41F54CBC}" srcId="{C3B34C65-9ACB-4B9F-AB52-82677EEC895D}" destId="{F7AF844B-12A0-4245-9FC9-841D050E8F45}" srcOrd="2" destOrd="0" parTransId="{8B9362CC-DB13-4B70-A13E-50196951DC72}" sibTransId="{99134389-49E0-45AC-B4D7-9C0A18FC2C9C}"/>
    <dgm:cxn modelId="{E5B56C37-00BB-47D6-8938-534A0D57EABC}" srcId="{C3B34C65-9ACB-4B9F-AB52-82677EEC895D}" destId="{6D86E7B7-D34F-40DB-8460-2A1D3C3D287A}" srcOrd="3" destOrd="0" parTransId="{C55C45E6-9DA0-4CD2-B036-169A9962DF99}" sibTransId="{93944175-CA4A-4B55-A7F4-B905267948B1}"/>
    <dgm:cxn modelId="{147C0C38-493B-4BFC-B31D-32C03F95DD70}" srcId="{272C17E4-FDC4-4422-AC05-4D279BD2ABD8}" destId="{6AC1FC62-5936-4703-920A-6FD8BE0BCB4A}" srcOrd="1" destOrd="0" parTransId="{B3F4F070-61C7-4735-95EA-396F30AD43C8}" sibTransId="{7EBEBAB7-FA4C-4D6B-9FA6-88EAC8EEC288}"/>
    <dgm:cxn modelId="{65FE98A7-CF19-4845-96AA-DFD3FE707F12}" type="presOf" srcId="{272C17E4-FDC4-4422-AC05-4D279BD2ABD8}" destId="{0AFAAAE2-5267-4DF4-BAA5-B6A73A332107}" srcOrd="0" destOrd="0" presId="urn:microsoft.com/office/officeart/2005/8/layout/radial4"/>
    <dgm:cxn modelId="{EF17514E-8DFA-4F71-87F7-91C6E5C5F69B}" type="presParOf" srcId="{0AFAAAE2-5267-4DF4-BAA5-B6A73A332107}" destId="{A49DD87C-A52C-4867-82C0-98C7C034C53E}" srcOrd="0" destOrd="0" presId="urn:microsoft.com/office/officeart/2005/8/layout/radial4"/>
    <dgm:cxn modelId="{0D0B8BD7-A771-488B-8293-3C77D3AC09A8}" type="presOf" srcId="{C3B34C65-9ACB-4B9F-AB52-82677EEC895D}" destId="{A49DD87C-A52C-4867-82C0-98C7C034C53E}" srcOrd="0" destOrd="0" presId="urn:microsoft.com/office/officeart/2005/8/layout/radial4"/>
    <dgm:cxn modelId="{863B006D-5427-4179-A296-5AA489EEE75E}" type="presParOf" srcId="{0AFAAAE2-5267-4DF4-BAA5-B6A73A332107}" destId="{5F2ABB07-C376-4F46-AB99-4784C047E83A}" srcOrd="1" destOrd="0" presId="urn:microsoft.com/office/officeart/2005/8/layout/radial4"/>
    <dgm:cxn modelId="{D23E1292-7E83-42D8-8E75-F622A195AF41}" type="presOf" srcId="{5CB96727-1376-45FE-97AB-5F4FD1B73579}" destId="{5F2ABB07-C376-4F46-AB99-4784C047E83A}" srcOrd="0" destOrd="0" presId="urn:microsoft.com/office/officeart/2005/8/layout/radial4"/>
    <dgm:cxn modelId="{AEE9E203-CCC9-4A59-9886-C16D01F1B680}" type="presParOf" srcId="{0AFAAAE2-5267-4DF4-BAA5-B6A73A332107}" destId="{AE079E0C-7A8F-4D24-866B-48F290858625}" srcOrd="2" destOrd="0" presId="urn:microsoft.com/office/officeart/2005/8/layout/radial4"/>
    <dgm:cxn modelId="{076259F4-A2E5-4D39-B3C6-6C2BF43FD1C5}" type="presOf" srcId="{C7041102-8BA0-4DA2-9FE9-7EA92205BAE7}" destId="{AE079E0C-7A8F-4D24-866B-48F290858625}" srcOrd="0" destOrd="0" presId="urn:microsoft.com/office/officeart/2005/8/layout/radial4"/>
    <dgm:cxn modelId="{C25EAE75-5B81-478F-9BCC-387CE58DA0FE}" type="presParOf" srcId="{0AFAAAE2-5267-4DF4-BAA5-B6A73A332107}" destId="{E5B64194-349F-403E-948D-B99C40DA70D9}" srcOrd="3" destOrd="0" presId="urn:microsoft.com/office/officeart/2005/8/layout/radial4"/>
    <dgm:cxn modelId="{905BC9F2-C937-4ABB-9226-135369796A11}" type="presOf" srcId="{2D672C4C-DD75-410D-84C7-D4A95B43F50C}" destId="{E5B64194-349F-403E-948D-B99C40DA70D9}" srcOrd="0" destOrd="0" presId="urn:microsoft.com/office/officeart/2005/8/layout/radial4"/>
    <dgm:cxn modelId="{1522D453-1947-4EF3-A00D-3DA137D738D5}" type="presParOf" srcId="{0AFAAAE2-5267-4DF4-BAA5-B6A73A332107}" destId="{B4BED408-A998-4E81-A2EA-5F3111DC19E1}" srcOrd="4" destOrd="0" presId="urn:microsoft.com/office/officeart/2005/8/layout/radial4"/>
    <dgm:cxn modelId="{44D416BC-01C7-4C44-B898-9B3F5424AA29}" type="presOf" srcId="{1A1DD0D4-2F3A-4C6F-861A-7EE8269FB776}" destId="{B4BED408-A998-4E81-A2EA-5F3111DC19E1}" srcOrd="0" destOrd="0" presId="urn:microsoft.com/office/officeart/2005/8/layout/radial4"/>
    <dgm:cxn modelId="{D83AE03F-853C-4D35-B988-CB6E095C7AF0}" type="presParOf" srcId="{0AFAAAE2-5267-4DF4-BAA5-B6A73A332107}" destId="{ED495584-8E9C-4EDB-B318-B30A73B658D8}" srcOrd="5" destOrd="0" presId="urn:microsoft.com/office/officeart/2005/8/layout/radial4"/>
    <dgm:cxn modelId="{1E92B9DF-C80B-40A5-A4E8-1710FB0E1C82}" type="presOf" srcId="{8B9362CC-DB13-4B70-A13E-50196951DC72}" destId="{ED495584-8E9C-4EDB-B318-B30A73B658D8}" srcOrd="0" destOrd="0" presId="urn:microsoft.com/office/officeart/2005/8/layout/radial4"/>
    <dgm:cxn modelId="{2EAAFCB9-29B6-485E-9221-56A7DE72242D}" type="presParOf" srcId="{0AFAAAE2-5267-4DF4-BAA5-B6A73A332107}" destId="{13BF5D7D-D2F5-45EF-BEE7-10AAA3908A04}" srcOrd="6" destOrd="0" presId="urn:microsoft.com/office/officeart/2005/8/layout/radial4"/>
    <dgm:cxn modelId="{D441F811-1C62-4521-83D2-8D1E11F7C0D8}" type="presOf" srcId="{F7AF844B-12A0-4245-9FC9-841D050E8F45}" destId="{13BF5D7D-D2F5-45EF-BEE7-10AAA3908A04}" srcOrd="0" destOrd="0" presId="urn:microsoft.com/office/officeart/2005/8/layout/radial4"/>
    <dgm:cxn modelId="{EDB6E33E-F835-488E-AA98-D1337A26B732}" type="presParOf" srcId="{0AFAAAE2-5267-4DF4-BAA5-B6A73A332107}" destId="{D04ACA29-446E-452C-9C9F-F1E639F411AF}" srcOrd="7" destOrd="0" presId="urn:microsoft.com/office/officeart/2005/8/layout/radial4"/>
    <dgm:cxn modelId="{CCFFF0F2-A776-42A1-93E1-0D6AFA3D55E2}" type="presOf" srcId="{C55C45E6-9DA0-4CD2-B036-169A9962DF99}" destId="{D04ACA29-446E-452C-9C9F-F1E639F411AF}" srcOrd="0" destOrd="0" presId="urn:microsoft.com/office/officeart/2005/8/layout/radial4"/>
    <dgm:cxn modelId="{BCD2C082-51B1-4383-BDC3-18D555A2EF41}" type="presParOf" srcId="{0AFAAAE2-5267-4DF4-BAA5-B6A73A332107}" destId="{E485A4FE-EE19-4414-8BAF-D2A30F0E5915}" srcOrd="8" destOrd="0" presId="urn:microsoft.com/office/officeart/2005/8/layout/radial4"/>
    <dgm:cxn modelId="{4EA451C3-3BCD-4D2D-AC14-04E27340E940}" type="presOf" srcId="{6D86E7B7-D34F-40DB-8460-2A1D3C3D287A}" destId="{E485A4FE-EE19-4414-8BAF-D2A30F0E5915}" srcOrd="0" destOrd="0" presId="urn:microsoft.com/office/officeart/2005/8/layout/radial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982198" cy="4572000"/>
        <a:chOff x="0" y="0"/>
        <a:chExt cx="9982198" cy="4572000"/>
      </a:xfrm>
    </dsp:grpSpPr>
    <dsp:sp modelId="{A49DD87C-A52C-4867-82C0-98C7C034C53E}">
      <dsp:nvSpPr>
        <dsp:cNvPr id="3" name="Oval 2"/>
        <dsp:cNvSpPr/>
      </dsp:nvSpPr>
      <dsp:spPr bwMode="white">
        <a:xfrm>
          <a:off x="3873610" y="2337021"/>
          <a:ext cx="2234979" cy="2234979"/>
        </a:xfrm>
        <a:prstGeom prst="ellipse">
          <a:avLst/>
        </a:prstGeom>
        <a:sp3d contourW="19050" prstMaterial="metal">
          <a:bevelT w="88900" h="203200"/>
          <a:bevelB w="165100" h="254000"/>
        </a:sp3d>
      </dsp:spPr>
      <dsp:style>
        <a:lnRef idx="0">
          <a:schemeClr val="dk1">
            <a:shade val="80000"/>
          </a:schemeClr>
        </a:lnRef>
        <a:fillRef idx="1">
          <a:schemeClr val="lt1"/>
        </a:fillRef>
        <a:effectRef idx="1">
          <a:scrgbClr r="0" g="0" b="0"/>
        </a:effectRef>
        <a:fontRef idx="minor">
          <a:schemeClr val="lt1"/>
        </a:fontRef>
      </dsp:style>
      <dsp:txBody>
        <a:bodyPr vert="horz" wrap="square"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tLang="fr-FR" b="1" dirty="0" smtClean="0">
              <a:solidFill>
                <a:schemeClr val="dk1"/>
              </a:solidFill>
              <a:latin typeface="Times New Roman" panose="02020603050405020304" pitchFamily="18" charset="0"/>
              <a:cs typeface="Times New Roman" panose="02020603050405020304" pitchFamily="18" charset="0"/>
            </a:rPr>
            <a:t>conclusion</a:t>
          </a:r>
          <a:endParaRPr lang="en-US" altLang="fr-FR" b="1" dirty="0" smtClean="0">
            <a:solidFill>
              <a:schemeClr val="dk1"/>
            </a:solidFill>
            <a:latin typeface="Times New Roman" panose="02020603050405020304" pitchFamily="18" charset="0"/>
            <a:cs typeface="Times New Roman" panose="02020603050405020304" pitchFamily="18" charset="0"/>
          </a:endParaRPr>
        </a:p>
      </dsp:txBody>
      <dsp:txXfrm>
        <a:off x="3873610" y="2337021"/>
        <a:ext cx="2234979" cy="2234979"/>
      </dsp:txXfrm>
    </dsp:sp>
    <dsp:sp modelId="{5F2ABB07-C376-4F46-AB99-4784C047E83A}">
      <dsp:nvSpPr>
        <dsp:cNvPr id="4" name="Left Arrow 3"/>
        <dsp:cNvSpPr/>
      </dsp:nvSpPr>
      <dsp:spPr bwMode="white">
        <a:xfrm rot="11699999">
          <a:off x="2232890" y="2619419"/>
          <a:ext cx="1660413" cy="636969"/>
        </a:xfrm>
        <a:prstGeom prst="leftArrow">
          <a:avLst>
            <a:gd name="adj1" fmla="val 60000"/>
            <a:gd name="adj2" fmla="val 50000"/>
          </a:avLst>
        </a:prstGeom>
        <a:sp3d z="-300000" contourW="19050" prstMaterial="metal">
          <a:bevelT w="88900" h="203200"/>
          <a:bevelB w="165100" h="254000"/>
        </a:sp3d>
      </dsp:spPr>
      <dsp:style>
        <a:lnRef idx="0">
          <a:schemeClr val="dk1">
            <a:tint val="60000"/>
          </a:schemeClr>
        </a:lnRef>
        <a:fillRef idx="1">
          <a:schemeClr val="dk1">
            <a:tint val="60000"/>
          </a:schemeClr>
        </a:fillRef>
        <a:effectRef idx="0">
          <a:scrgbClr r="0" g="0" b="0"/>
        </a:effectRef>
        <a:fontRef idx="minor"/>
      </dsp:style>
      <dsp:txXfrm rot="11699999">
        <a:off x="2232890" y="2619419"/>
        <a:ext cx="1660413" cy="636969"/>
      </dsp:txXfrm>
    </dsp:sp>
    <dsp:sp modelId="{AE079E0C-7A8F-4D24-866B-48F290858625}">
      <dsp:nvSpPr>
        <dsp:cNvPr id="5" name="Rounded Rectangle 4"/>
        <dsp:cNvSpPr/>
      </dsp:nvSpPr>
      <dsp:spPr bwMode="white">
        <a:xfrm>
          <a:off x="1152891" y="1861233"/>
          <a:ext cx="2123230" cy="1698584"/>
        </a:xfrm>
        <a:prstGeom prst="roundRect">
          <a:avLst>
            <a:gd name="adj" fmla="val 10000"/>
          </a:avLst>
        </a:prstGeom>
        <a:sp3d contourW="19050" prstMaterial="metal">
          <a:bevelT w="88900" h="203200"/>
          <a:bevelB w="165100" h="254000"/>
        </a:sp3d>
      </dsp:spPr>
      <dsp:style>
        <a:lnRef idx="0">
          <a:schemeClr val="dk1">
            <a:shade val="80000"/>
          </a:schemeClr>
        </a:lnRef>
        <a:fillRef idx="1">
          <a:schemeClr val="lt1"/>
        </a:fillRef>
        <a:effectRef idx="2">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fr-FR" b="0" dirty="0" smtClean="0">
              <a:solidFill>
                <a:schemeClr val="dk1"/>
              </a:solidFill>
              <a:latin typeface="Times New Roman" panose="02020603050405020304" pitchFamily="18" charset="0"/>
              <a:cs typeface="Times New Roman" panose="02020603050405020304" pitchFamily="18" charset="0"/>
            </a:rPr>
            <a:t>Les graphes sont des structures de données utilisées pour représenter des connexions entre des objets</a:t>
          </a:r>
          <a:r>
            <a:rPr lang="fr-FR" b="0" dirty="0" smtClean="0">
              <a:solidFill>
                <a:schemeClr val="dk1"/>
              </a:solidFill>
              <a:latin typeface="Times New Roman" panose="02020603050405020304" pitchFamily="18" charset="0"/>
              <a:cs typeface="Times New Roman" panose="02020603050405020304" pitchFamily="18" charset="0"/>
            </a:rPr>
            <a:t> </a:t>
          </a:r>
          <a:endParaRPr lang="fr-FR" b="0" dirty="0">
            <a:solidFill>
              <a:schemeClr val="dk1"/>
            </a:solidFill>
          </a:endParaRPr>
        </a:p>
      </dsp:txBody>
      <dsp:txXfrm>
        <a:off x="1152891" y="1861233"/>
        <a:ext cx="2123230" cy="1698584"/>
      </dsp:txXfrm>
    </dsp:sp>
    <dsp:sp modelId="{E5B64194-349F-403E-948D-B99C40DA70D9}">
      <dsp:nvSpPr>
        <dsp:cNvPr id="6" name="Left Arrow 5"/>
        <dsp:cNvSpPr/>
      </dsp:nvSpPr>
      <dsp:spPr bwMode="white">
        <a:xfrm rot="14699999">
          <a:off x="3317340" y="1327022"/>
          <a:ext cx="1660413" cy="636969"/>
        </a:xfrm>
        <a:prstGeom prst="leftArrow">
          <a:avLst>
            <a:gd name="adj1" fmla="val 60000"/>
            <a:gd name="adj2" fmla="val 50000"/>
          </a:avLst>
        </a:prstGeom>
        <a:sp3d z="-300000" contourW="19050" prstMaterial="metal">
          <a:bevelT w="88900" h="203200"/>
          <a:bevelB w="165100" h="254000"/>
        </a:sp3d>
      </dsp:spPr>
      <dsp:style>
        <a:lnRef idx="0">
          <a:schemeClr val="dk1">
            <a:tint val="60000"/>
          </a:schemeClr>
        </a:lnRef>
        <a:fillRef idx="1">
          <a:schemeClr val="dk1">
            <a:tint val="60000"/>
          </a:schemeClr>
        </a:fillRef>
        <a:effectRef idx="0">
          <a:scrgbClr r="0" g="0" b="0"/>
        </a:effectRef>
        <a:fontRef idx="minor"/>
      </dsp:style>
      <dsp:txXfrm rot="14699999">
        <a:off x="3317340" y="1327022"/>
        <a:ext cx="1660413" cy="636969"/>
      </dsp:txXfrm>
    </dsp:sp>
    <dsp:sp modelId="{B4BED408-A998-4E81-A2EA-5F3111DC19E1}">
      <dsp:nvSpPr>
        <dsp:cNvPr id="7" name="Rounded Rectangle 6"/>
        <dsp:cNvSpPr/>
      </dsp:nvSpPr>
      <dsp:spPr bwMode="white">
        <a:xfrm>
          <a:off x="2714651" y="0"/>
          <a:ext cx="2123230" cy="1698584"/>
        </a:xfrm>
        <a:prstGeom prst="roundRect">
          <a:avLst>
            <a:gd name="adj" fmla="val 10000"/>
          </a:avLst>
        </a:prstGeom>
        <a:sp3d contourW="19050" prstMaterial="metal">
          <a:bevelT w="88900" h="203200"/>
          <a:bevelB w="165100" h="254000"/>
        </a:sp3d>
      </dsp:spPr>
      <dsp:style>
        <a:lnRef idx="0">
          <a:schemeClr val="dk1">
            <a:shade val="80000"/>
          </a:schemeClr>
        </a:lnRef>
        <a:fillRef idx="1">
          <a:schemeClr val="lt1"/>
        </a:fillRef>
        <a:effectRef idx="2">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fr-FR" b="0" dirty="0" smtClean="0">
              <a:solidFill>
                <a:schemeClr val="dk1"/>
              </a:solidFill>
              <a:latin typeface="Times New Roman" panose="02020603050405020304" pitchFamily="18" charset="0"/>
              <a:cs typeface="Times New Roman" panose="02020603050405020304" pitchFamily="18" charset="0"/>
            </a:rPr>
            <a:t>Les algorithmes de graphes permettent d'explorer, de rechercher des chemins, de trouver des motifs et de résoudre des problèmes liés aux graphes.</a:t>
          </a:r>
          <a:endParaRPr lang="fr-FR" b="0" dirty="0" smtClean="0">
            <a:solidFill>
              <a:schemeClr val="dk1"/>
            </a:solidFill>
            <a:latin typeface="Times New Roman" panose="02020603050405020304" pitchFamily="18" charset="0"/>
            <a:cs typeface="Times New Roman" panose="02020603050405020304" pitchFamily="18" charset="0"/>
          </a:endParaRPr>
        </a:p>
      </dsp:txBody>
      <dsp:txXfrm>
        <a:off x="2714651" y="0"/>
        <a:ext cx="2123230" cy="1698584"/>
      </dsp:txXfrm>
    </dsp:sp>
    <dsp:sp modelId="{ED495584-8E9C-4EDB-B318-B30A73B658D8}">
      <dsp:nvSpPr>
        <dsp:cNvPr id="8" name="Left Arrow 7"/>
        <dsp:cNvSpPr/>
      </dsp:nvSpPr>
      <dsp:spPr bwMode="white">
        <a:xfrm rot="-3900000">
          <a:off x="5004445" y="1327022"/>
          <a:ext cx="1660413" cy="636969"/>
        </a:xfrm>
        <a:prstGeom prst="leftArrow">
          <a:avLst>
            <a:gd name="adj1" fmla="val 60000"/>
            <a:gd name="adj2" fmla="val 50000"/>
          </a:avLst>
        </a:prstGeom>
        <a:sp3d z="-300000" contourW="19050" prstMaterial="metal">
          <a:bevelT w="88900" h="203200"/>
          <a:bevelB w="165100" h="254000"/>
        </a:sp3d>
      </dsp:spPr>
      <dsp:style>
        <a:lnRef idx="0">
          <a:schemeClr val="dk1">
            <a:tint val="60000"/>
          </a:schemeClr>
        </a:lnRef>
        <a:fillRef idx="1">
          <a:schemeClr val="dk1">
            <a:tint val="60000"/>
          </a:schemeClr>
        </a:fillRef>
        <a:effectRef idx="0">
          <a:scrgbClr r="0" g="0" b="0"/>
        </a:effectRef>
        <a:fontRef idx="minor"/>
      </dsp:style>
      <dsp:txXfrm rot="-3900000">
        <a:off x="5004445" y="1327022"/>
        <a:ext cx="1660413" cy="636969"/>
      </dsp:txXfrm>
    </dsp:sp>
    <dsp:sp modelId="{13BF5D7D-D2F5-45EF-BEE7-10AAA3908A04}">
      <dsp:nvSpPr>
        <dsp:cNvPr id="9" name="Rounded Rectangle 8"/>
        <dsp:cNvSpPr/>
      </dsp:nvSpPr>
      <dsp:spPr bwMode="white">
        <a:xfrm>
          <a:off x="5144317" y="0"/>
          <a:ext cx="2123230" cy="1698584"/>
        </a:xfrm>
        <a:prstGeom prst="roundRect">
          <a:avLst>
            <a:gd name="adj" fmla="val 10000"/>
          </a:avLst>
        </a:prstGeom>
        <a:sp3d contourW="19050" prstMaterial="metal">
          <a:bevelT w="88900" h="203200"/>
          <a:bevelB w="165100" h="254000"/>
        </a:sp3d>
      </dsp:spPr>
      <dsp:style>
        <a:lnRef idx="0">
          <a:schemeClr val="dk1">
            <a:shade val="80000"/>
          </a:schemeClr>
        </a:lnRef>
        <a:fillRef idx="1">
          <a:schemeClr val="lt1"/>
        </a:fillRef>
        <a:effectRef idx="2">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fr-FR" b="0" dirty="0" smtClean="0">
              <a:solidFill>
                <a:schemeClr val="dk1"/>
              </a:solidFill>
              <a:latin typeface="Times New Roman" panose="02020603050405020304" pitchFamily="18" charset="0"/>
              <a:cs typeface="Times New Roman" panose="02020603050405020304" pitchFamily="18" charset="0"/>
            </a:rPr>
            <a:t>Les algorithmes populaires incluent DFS, BFS, Dijkstra, Kruskal et Prim.</a:t>
          </a:r>
          <a:endParaRPr lang="fr-FR" b="0" dirty="0" smtClean="0">
            <a:solidFill>
              <a:schemeClr val="dk1"/>
            </a:solidFill>
            <a:latin typeface="Times New Roman" panose="02020603050405020304" pitchFamily="18" charset="0"/>
            <a:cs typeface="Times New Roman" panose="02020603050405020304" pitchFamily="18" charset="0"/>
          </a:endParaRPr>
        </a:p>
        <a:p>
          <a:pPr lvl="0">
            <a:lnSpc>
              <a:spcPct val="100000"/>
            </a:lnSpc>
            <a:spcBef>
              <a:spcPct val="0"/>
            </a:spcBef>
            <a:spcAft>
              <a:spcPct val="35000"/>
            </a:spcAft>
          </a:pPr>
          <a:r>
            <a:rPr lang="fr-FR" b="0" dirty="0" smtClean="0">
              <a:solidFill>
                <a:schemeClr val="dk1"/>
              </a:solidFill>
              <a:latin typeface="Times New Roman" panose="02020603050405020304" pitchFamily="18" charset="0"/>
              <a:cs typeface="Times New Roman" panose="02020603050405020304" pitchFamily="18" charset="0"/>
            </a:rPr>
            <a:t>Les graphes ont de nombreuses applications pratiques dans divers domaines tels que les réseaux sociaux, la logistique, la planification de trajets, etc.</a:t>
          </a:r>
          <a:endParaRPr lang="fr-FR" b="0" dirty="0" smtClean="0">
            <a:solidFill>
              <a:schemeClr val="dk1"/>
            </a:solidFill>
            <a:latin typeface="Times New Roman" panose="02020603050405020304" pitchFamily="18" charset="0"/>
            <a:cs typeface="Times New Roman" panose="02020603050405020304" pitchFamily="18" charset="0"/>
          </a:endParaRPr>
        </a:p>
      </dsp:txBody>
      <dsp:txXfrm>
        <a:off x="5144317" y="0"/>
        <a:ext cx="2123230" cy="1698584"/>
      </dsp:txXfrm>
    </dsp:sp>
    <dsp:sp modelId="{D04ACA29-446E-452C-9C9F-F1E639F411AF}">
      <dsp:nvSpPr>
        <dsp:cNvPr id="10" name="Left Arrow 9"/>
        <dsp:cNvSpPr/>
      </dsp:nvSpPr>
      <dsp:spPr bwMode="white">
        <a:xfrm rot="-900000">
          <a:off x="6088895" y="2619419"/>
          <a:ext cx="1660413" cy="636969"/>
        </a:xfrm>
        <a:prstGeom prst="leftArrow">
          <a:avLst>
            <a:gd name="adj1" fmla="val 60000"/>
            <a:gd name="adj2" fmla="val 50000"/>
          </a:avLst>
        </a:prstGeom>
        <a:sp3d z="-300000" contourW="19050" prstMaterial="metal">
          <a:bevelT w="88900" h="203200"/>
          <a:bevelB w="165100" h="254000"/>
        </a:sp3d>
      </dsp:spPr>
      <dsp:style>
        <a:lnRef idx="0">
          <a:schemeClr val="dk1">
            <a:tint val="60000"/>
          </a:schemeClr>
        </a:lnRef>
        <a:fillRef idx="1">
          <a:schemeClr val="dk1">
            <a:tint val="60000"/>
          </a:schemeClr>
        </a:fillRef>
        <a:effectRef idx="0">
          <a:scrgbClr r="0" g="0" b="0"/>
        </a:effectRef>
        <a:fontRef idx="minor"/>
      </dsp:style>
      <dsp:txXfrm rot="-900000">
        <a:off x="6088895" y="2619419"/>
        <a:ext cx="1660413" cy="636969"/>
      </dsp:txXfrm>
    </dsp:sp>
    <dsp:sp modelId="{E485A4FE-EE19-4414-8BAF-D2A30F0E5915}">
      <dsp:nvSpPr>
        <dsp:cNvPr id="11" name="Rounded Rectangle 10"/>
        <dsp:cNvSpPr/>
      </dsp:nvSpPr>
      <dsp:spPr bwMode="white">
        <a:xfrm>
          <a:off x="6706077" y="1861233"/>
          <a:ext cx="2123230" cy="1698584"/>
        </a:xfrm>
        <a:prstGeom prst="roundRect">
          <a:avLst>
            <a:gd name="adj" fmla="val 10000"/>
          </a:avLst>
        </a:prstGeom>
        <a:sp3d contourW="19050" prstMaterial="metal">
          <a:bevelT w="88900" h="203200"/>
          <a:bevelB w="165100" h="254000"/>
        </a:sp3d>
      </dsp:spPr>
      <dsp:style>
        <a:lnRef idx="0">
          <a:schemeClr val="dk1">
            <a:shade val="80000"/>
          </a:schemeClr>
        </a:lnRef>
        <a:fillRef idx="1">
          <a:schemeClr val="lt1"/>
        </a:fillRef>
        <a:effectRef idx="2">
          <a:scrgbClr r="0" g="0" b="0"/>
        </a:effectRef>
        <a:fontRef idx="minor">
          <a:schemeClr val="lt1"/>
        </a:fontRef>
      </dsp:style>
      <dsp:txBody>
        <a:bodyPr vert="horz" wrap="square" lIns="22859" tIns="22859" rIns="22859" bIns="2285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fr-FR" b="0" dirty="0" smtClean="0">
              <a:solidFill>
                <a:schemeClr val="dk1"/>
              </a:solidFill>
              <a:latin typeface="Times New Roman" panose="02020603050405020304" pitchFamily="18" charset="0"/>
              <a:cs typeface="Times New Roman" panose="02020603050405020304" pitchFamily="18" charset="0"/>
            </a:rPr>
            <a:t>Comprendre les graphes et les algorithmes de graphes peut améliorer la capacité à résoudre des problèmes complexes de manière efficace.</a:t>
          </a:r>
          <a:endParaRPr lang="fr-FR" b="0" dirty="0" smtClean="0">
            <a:solidFill>
              <a:schemeClr val="dk1"/>
            </a:solidFill>
            <a:latin typeface="Times New Roman" panose="02020603050405020304" pitchFamily="18" charset="0"/>
            <a:cs typeface="Times New Roman" panose="02020603050405020304" pitchFamily="18" charset="0"/>
          </a:endParaRPr>
        </a:p>
      </dsp:txBody>
      <dsp:txXfrm>
        <a:off x="6706077" y="1861233"/>
        <a:ext cx="2123230" cy="169858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7890" name="Rectangle 2"/>
          <p:cNvSpPr>
            <a:spLocks noGrp="1" noChangeArrowheads="1"/>
          </p:cNvSpPr>
          <p:nvPr>
            <p:ph type="hdr" sz="quarter"/>
          </p:nvPr>
        </p:nvSpPr>
        <p:spPr bwMode="auto">
          <a:xfrm>
            <a:off x="0" y="0"/>
            <a:ext cx="2917825" cy="493713"/>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7891" name="Rectangle 3"/>
          <p:cNvSpPr>
            <a:spLocks noGrp="1" noChangeArrowheads="1"/>
          </p:cNvSpPr>
          <p:nvPr>
            <p:ph type="dt" sz="quarter" idx="1"/>
          </p:nvPr>
        </p:nvSpPr>
        <p:spPr bwMode="auto">
          <a:xfrm>
            <a:off x="3816350" y="0"/>
            <a:ext cx="2917825" cy="493713"/>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6C04A8D-23BB-4D14-B50D-F0348326FC7D}" type="datetimeFigureOut">
              <a:rPr kumimoji="0" lang="fr-FR"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fr-FR"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7892" name="Rectangle 4"/>
          <p:cNvSpPr>
            <a:spLocks noGrp="1" noChangeArrowheads="1"/>
          </p:cNvSpPr>
          <p:nvPr>
            <p:ph type="ftr" sz="quarter" idx="2"/>
          </p:nvPr>
        </p:nvSpPr>
        <p:spPr bwMode="auto">
          <a:xfrm>
            <a:off x="0" y="9374188"/>
            <a:ext cx="2917825" cy="493713"/>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7893" name="Rectangle 5"/>
          <p:cNvSpPr>
            <a:spLocks noGrp="1" noChangeArrowheads="1"/>
          </p:cNvSpPr>
          <p:nvPr>
            <p:ph type="sldNum" sz="quarter" idx="3"/>
          </p:nvPr>
        </p:nvSpPr>
        <p:spPr bwMode="auto">
          <a:xfrm>
            <a:off x="3816350" y="9374188"/>
            <a:ext cx="2917825" cy="493713"/>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fr-FR" altLang="x-none" sz="1200" strike="noStrike" noProof="1" dirty="0">
                <a:latin typeface="Arial" panose="020B0604020202020204" pitchFamily="34" charset="0"/>
                <a:ea typeface="+mn-ea"/>
                <a:cs typeface="+mn-cs"/>
              </a:rPr>
            </a:fld>
            <a:endParaRPr lang="fr-FR" altLang="x-none"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Espace réservé de l'en-tête 1"/>
          <p:cNvSpPr>
            <a:spLocks noGrp="1"/>
          </p:cNvSpPr>
          <p:nvPr>
            <p:ph type="hdr" sz="quarter"/>
          </p:nvPr>
        </p:nvSpPr>
        <p:spPr>
          <a:xfrm>
            <a:off x="0" y="0"/>
            <a:ext cx="2917825" cy="493713"/>
          </a:xfrm>
          <a:prstGeom prst="rect">
            <a:avLst/>
          </a:prstGeom>
        </p:spPr>
        <p:txBody>
          <a:bodyPr vert="horz" lIns="91440" tIns="45720" rIns="91440" bIns="45720" rtlCol="0"/>
          <a:lstStyle>
            <a:lvl1pPr algn="l">
              <a:defRPr sz="1200">
                <a:latin typeface="Arial" panose="020B0604020202020204" pitchFamily="34"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Espace réservé de la date 2"/>
          <p:cNvSpPr>
            <a:spLocks noGrp="1"/>
          </p:cNvSpPr>
          <p:nvPr>
            <p:ph type="dt" idx="1"/>
          </p:nvPr>
        </p:nvSpPr>
        <p:spPr>
          <a:xfrm>
            <a:off x="3814763" y="0"/>
            <a:ext cx="2917825" cy="493713"/>
          </a:xfrm>
          <a:prstGeom prst="rect">
            <a:avLst/>
          </a:prstGeom>
        </p:spPr>
        <p:txBody>
          <a:bodyPr vert="horz" lIns="91440" tIns="45720" rIns="91440" bIns="45720" rtlCol="0"/>
          <a:lstStyle>
            <a:lvl1pPr algn="r">
              <a:defRPr sz="1200">
                <a:latin typeface="Arial" panose="020B0604020202020204" pitchFamily="34" charset="0"/>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0274065-63F9-4871-81EF-6027060290B0}" type="datetimeFigureOut">
              <a:rPr kumimoji="0" lang="fr-FR"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fr-FR"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Espace réservé de l'image des diapositives 3"/>
          <p:cNvSpPr>
            <a:spLocks noGrp="1" noRot="1" noChangeAspect="1"/>
          </p:cNvSpPr>
          <p:nvPr>
            <p:ph type="sldImg" idx="2"/>
          </p:nvPr>
        </p:nvSpPr>
        <p:spPr>
          <a:xfrm>
            <a:off x="900113" y="739775"/>
            <a:ext cx="4933950" cy="3700463"/>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fr-FR" sz="1200" b="0" i="0" u="none" strike="noStrike" kern="1200" cap="none" spc="0" normalizeH="0" baseline="0" noProof="0">
              <a:ln>
                <a:noFill/>
              </a:ln>
              <a:solidFill>
                <a:schemeClr val="tx1"/>
              </a:solidFill>
              <a:effectLst/>
              <a:uLnTx/>
              <a:uFillTx/>
              <a:latin typeface="+mn-lt"/>
              <a:ea typeface="+mn-ea"/>
              <a:cs typeface="+mn-cs"/>
            </a:endParaRPr>
          </a:p>
        </p:txBody>
      </p:sp>
      <p:sp>
        <p:nvSpPr>
          <p:cNvPr id="5" name="Espace réservé des commentaires 4"/>
          <p:cNvSpPr>
            <a:spLocks noGrp="1"/>
          </p:cNvSpPr>
          <p:nvPr>
            <p:ph type="body" sz="quarter" idx="3"/>
          </p:nvPr>
        </p:nvSpPr>
        <p:spPr>
          <a:xfrm>
            <a:off x="673100" y="4687888"/>
            <a:ext cx="5387975" cy="4440238"/>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fr-FR" sz="1200" b="0" i="0" u="none" strike="noStrike" kern="1200" cap="none" spc="0" normalizeH="0" baseline="0" noProof="0" smtClean="0">
                <a:ln>
                  <a:noFill/>
                </a:ln>
                <a:solidFill>
                  <a:schemeClr val="tx1"/>
                </a:solidFill>
                <a:effectLst/>
                <a:uLnTx/>
                <a:uFillTx/>
                <a:latin typeface="+mn-lt"/>
                <a:ea typeface="+mn-ea"/>
                <a:cs typeface="+mn-cs"/>
              </a:rPr>
              <a:t>Cliquez pour modifier les styles du texte du masque</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fr-FR" sz="1200" b="0" i="0" u="none" strike="noStrike" kern="1200" cap="none" spc="0" normalizeH="0" baseline="0" noProof="0" smtClean="0">
                <a:ln>
                  <a:noFill/>
                </a:ln>
                <a:solidFill>
                  <a:schemeClr val="tx1"/>
                </a:solidFill>
                <a:effectLst/>
                <a:uLnTx/>
                <a:uFillTx/>
                <a:latin typeface="+mn-lt"/>
                <a:ea typeface="+mn-ea"/>
                <a:cs typeface="+mn-cs"/>
              </a:rPr>
              <a:t>Deuxième niveau</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fr-FR" sz="1200" b="0" i="0" u="none" strike="noStrike" kern="1200" cap="none" spc="0" normalizeH="0" baseline="0" noProof="0" smtClean="0">
                <a:ln>
                  <a:noFill/>
                </a:ln>
                <a:solidFill>
                  <a:schemeClr val="tx1"/>
                </a:solidFill>
                <a:effectLst/>
                <a:uLnTx/>
                <a:uFillTx/>
                <a:latin typeface="+mn-lt"/>
                <a:ea typeface="+mn-ea"/>
                <a:cs typeface="+mn-cs"/>
              </a:rPr>
              <a:t>Troisième niveau</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fr-FR" sz="1200" b="0" i="0" u="none" strike="noStrike" kern="1200" cap="none" spc="0" normalizeH="0" baseline="0" noProof="0" smtClean="0">
                <a:ln>
                  <a:noFill/>
                </a:ln>
                <a:solidFill>
                  <a:schemeClr val="tx1"/>
                </a:solidFill>
                <a:effectLst/>
                <a:uLnTx/>
                <a:uFillTx/>
                <a:latin typeface="+mn-lt"/>
                <a:ea typeface="+mn-ea"/>
                <a:cs typeface="+mn-cs"/>
              </a:rPr>
              <a:t>Quatrième niveau</a:t>
            </a:r>
            <a:endParaRPr kumimoji="0" lang="fr-FR"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fr-FR" sz="1200" b="0" i="0" u="none" strike="noStrike" kern="1200" cap="none" spc="0" normalizeH="0" baseline="0" noProof="0" smtClean="0">
                <a:ln>
                  <a:noFill/>
                </a:ln>
                <a:solidFill>
                  <a:schemeClr val="tx1"/>
                </a:solidFill>
                <a:effectLst/>
                <a:uLnTx/>
                <a:uFillTx/>
                <a:latin typeface="+mn-lt"/>
                <a:ea typeface="+mn-ea"/>
                <a:cs typeface="+mn-cs"/>
              </a:rPr>
              <a:t>Cinquième niveau</a:t>
            </a:r>
            <a:endParaRPr kumimoji="0" lang="fr-FR" sz="1200" b="0" i="0" u="none" strike="noStrike" kern="1200" cap="none" spc="0" normalizeH="0" baseline="0" noProof="0">
              <a:ln>
                <a:noFill/>
              </a:ln>
              <a:solidFill>
                <a:schemeClr val="tx1"/>
              </a:solidFill>
              <a:effectLst/>
              <a:uLnTx/>
              <a:uFillTx/>
              <a:latin typeface="+mn-lt"/>
              <a:ea typeface="+mn-ea"/>
              <a:cs typeface="+mn-cs"/>
            </a:endParaRPr>
          </a:p>
        </p:txBody>
      </p:sp>
      <p:sp>
        <p:nvSpPr>
          <p:cNvPr id="6" name="Espace réservé du pied de page 5"/>
          <p:cNvSpPr>
            <a:spLocks noGrp="1"/>
          </p:cNvSpPr>
          <p:nvPr>
            <p:ph type="ftr" sz="quarter" idx="4"/>
          </p:nvPr>
        </p:nvSpPr>
        <p:spPr>
          <a:xfrm>
            <a:off x="0" y="9372600"/>
            <a:ext cx="2917825" cy="493713"/>
          </a:xfrm>
          <a:prstGeom prst="rect">
            <a:avLst/>
          </a:prstGeom>
        </p:spPr>
        <p:txBody>
          <a:bodyPr vert="horz" lIns="91440" tIns="45720" rIns="91440" bIns="45720" rtlCol="0" anchor="b"/>
          <a:lstStyle>
            <a:lvl1pPr algn="l">
              <a:defRPr sz="1200">
                <a:latin typeface="Arial" panose="020B0604020202020204" pitchFamily="34"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Espace réservé du numéro de diapositive 6"/>
          <p:cNvSpPr>
            <a:spLocks noGrp="1"/>
          </p:cNvSpPr>
          <p:nvPr>
            <p:ph type="sldNum" sz="quarter" idx="5"/>
          </p:nvPr>
        </p:nvSpPr>
        <p:spPr>
          <a:xfrm>
            <a:off x="3814763" y="9372600"/>
            <a:ext cx="2917825" cy="493713"/>
          </a:xfrm>
          <a:prstGeom prst="rect">
            <a:avLst/>
          </a:prstGeom>
        </p:spPr>
        <p:txBody>
          <a:bodyPr vert="horz" lIns="91440" tIns="45720" rIns="91440" bIns="45720" rtlCol="0" anchor="b"/>
          <a:p>
            <a:pPr lvl="0" algn="r" eaLnBrk="1" fontAlgn="base" hangingPunct="1">
              <a:buNone/>
            </a:pPr>
            <a:fld id="{9A0DB2DC-4C9A-4742-B13C-FB6460FD3503}" type="slidenum">
              <a:rPr lang="fr-FR" altLang="x-none" sz="1200" strike="noStrike" noProof="1" dirty="0">
                <a:latin typeface="Arial" panose="020B0604020202020204" pitchFamily="34" charset="0"/>
                <a:ea typeface="+mn-ea"/>
                <a:cs typeface="+mn-cs"/>
              </a:rPr>
            </a:fld>
            <a:endParaRPr lang="fr-FR" altLang="x-none"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Espace réservé de l'image des diapositives 1"/>
          <p:cNvSpPr>
            <a:spLocks noGrp="1" noRot="1" noChangeAspect="1" noTextEdit="1"/>
          </p:cNvSpPr>
          <p:nvPr>
            <p:ph type="sldImg"/>
          </p:nvPr>
        </p:nvSpPr>
        <p:spPr>
          <a:ln>
            <a:solidFill>
              <a:srgbClr val="000000"/>
            </a:solidFill>
            <a:miter/>
          </a:ln>
        </p:spPr>
      </p:sp>
      <p:sp>
        <p:nvSpPr>
          <p:cNvPr id="9218" name="Espace réservé des commentaires 2"/>
          <p:cNvSpPr>
            <a:spLocks noGrp="1"/>
          </p:cNvSpPr>
          <p:nvPr>
            <p:ph type="body"/>
          </p:nvPr>
        </p:nvSpPr>
        <p:spPr>
          <a:xfrm>
            <a:off x="673100" y="4687888"/>
            <a:ext cx="5387975" cy="4440237"/>
          </a:xfrm>
          <a:noFill/>
          <a:ln>
            <a:noFill/>
          </a:ln>
        </p:spPr>
        <p:txBody>
          <a:bodyPr wrap="square" lIns="91440" tIns="45720" rIns="91440" bIns="45720" anchor="t" anchorCtr="0"/>
          <a:p>
            <a:pPr lvl="0"/>
            <a:r>
              <a:rPr lang="fr-FR" altLang="x-none" dirty="0"/>
              <a:t>ce projet va nous permettre d'initier à l’autoformation et d'appliquer les différents connaissances acquises que ça soit en méthode de conception ou bien dans la programmation orienté objet, pour pouvoir gérer avec perfection tout projet au future.</a:t>
            </a:r>
            <a:endParaRPr lang="fr-FR" altLang="x-none" dirty="0"/>
          </a:p>
          <a:p>
            <a:pPr lvl="0"/>
            <a:r>
              <a:rPr lang="fr-FR" altLang="x-none" dirty="0"/>
              <a:t> </a:t>
            </a:r>
            <a:endParaRPr lang="fr-FR" altLang="x-none" dirty="0"/>
          </a:p>
          <a:p>
            <a:pPr lvl="0"/>
            <a:r>
              <a:rPr lang="fr-FR" altLang="x-none" dirty="0"/>
              <a:t>Mon projet consiste à réaliser une application permettant d’implémenter un système d'information documentaire avec  toutes les opérations liées à l'archivage de documents et à la recherche par un utilisateur.</a:t>
            </a:r>
            <a:endParaRPr lang="fr-FR" altLang="x-none" dirty="0"/>
          </a:p>
          <a:p>
            <a:pPr lvl="0"/>
            <a:endParaRPr lang="fr-FR" altLang="x-none" dirty="0"/>
          </a:p>
        </p:txBody>
      </p:sp>
      <p:sp>
        <p:nvSpPr>
          <p:cNvPr id="9219" name="Espace réservé du numéro de diapositive 3"/>
          <p:cNvSpPr>
            <a:spLocks noGrp="1"/>
          </p:cNvSpPr>
          <p:nvPr>
            <p:ph type="sldNum" sz="quarter"/>
          </p:nvPr>
        </p:nvSpPr>
        <p:spPr>
          <a:xfrm>
            <a:off x="3814763" y="9372600"/>
            <a:ext cx="2917825" cy="493713"/>
          </a:xfrm>
          <a:prstGeom prst="rect">
            <a:avLst/>
          </a:prstGeom>
          <a:noFill/>
          <a:ln w="9525">
            <a:noFill/>
          </a:ln>
        </p:spPr>
        <p:txBody>
          <a:bodyPr vert="horz" lIns="91440" tIns="45720" rIns="91440" bIns="45720" anchor="b" anchorCtr="0"/>
          <a:p>
            <a:pPr lvl="0" algn="r"/>
            <a:fld id="{9A0DB2DC-4C9A-4742-B13C-FB6460FD3503}" type="slidenum">
              <a:rPr lang="fr-FR" altLang="x-none" sz="1200" dirty="0">
                <a:latin typeface="Arial" panose="020B0604020202020204" pitchFamily="34" charset="0"/>
              </a:rPr>
            </a:fld>
            <a:endParaRPr lang="fr-FR" altLang="x-none" sz="12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Espace réservé de l'image des diapositives 1"/>
          <p:cNvSpPr>
            <a:spLocks noGrp="1" noRot="1" noChangeAspect="1" noTextEdit="1"/>
          </p:cNvSpPr>
          <p:nvPr>
            <p:ph type="sldImg"/>
          </p:nvPr>
        </p:nvSpPr>
        <p:spPr>
          <a:ln>
            <a:solidFill>
              <a:srgbClr val="000000"/>
            </a:solidFill>
            <a:miter/>
          </a:ln>
        </p:spPr>
      </p:sp>
      <p:sp>
        <p:nvSpPr>
          <p:cNvPr id="12290" name="Espace réservé des commentaires 2"/>
          <p:cNvSpPr>
            <a:spLocks noGrp="1"/>
          </p:cNvSpPr>
          <p:nvPr>
            <p:ph type="body"/>
          </p:nvPr>
        </p:nvSpPr>
        <p:spPr>
          <a:xfrm>
            <a:off x="673100" y="4687888"/>
            <a:ext cx="5387975" cy="4440237"/>
          </a:xfrm>
          <a:noFill/>
          <a:ln>
            <a:noFill/>
          </a:ln>
        </p:spPr>
        <p:txBody>
          <a:bodyPr wrap="square" lIns="91440" tIns="45720" rIns="91440" bIns="45720" anchor="t" anchorCtr="0"/>
          <a:p>
            <a:pPr lvl="0"/>
            <a:endParaRPr lang="fr-FR" altLang="x-none" dirty="0"/>
          </a:p>
        </p:txBody>
      </p:sp>
      <p:sp>
        <p:nvSpPr>
          <p:cNvPr id="12291" name="Espace réservé du numéro de diapositive 3"/>
          <p:cNvSpPr>
            <a:spLocks noGrp="1"/>
          </p:cNvSpPr>
          <p:nvPr>
            <p:ph type="sldNum" sz="quarter"/>
          </p:nvPr>
        </p:nvSpPr>
        <p:spPr>
          <a:xfrm>
            <a:off x="3814763" y="9372600"/>
            <a:ext cx="2917825" cy="493713"/>
          </a:xfrm>
          <a:prstGeom prst="rect">
            <a:avLst/>
          </a:prstGeom>
          <a:noFill/>
          <a:ln w="9525">
            <a:noFill/>
          </a:ln>
        </p:spPr>
        <p:txBody>
          <a:bodyPr vert="horz" lIns="91440" tIns="45720" rIns="91440" bIns="45720" anchor="b" anchorCtr="0"/>
          <a:p>
            <a:pPr lvl="0" algn="r"/>
            <a:fld id="{9A0DB2DC-4C9A-4742-B13C-FB6460FD3503}" type="slidenum">
              <a:rPr lang="fr-FR" altLang="x-none" sz="1200" dirty="0">
                <a:latin typeface="Arial" panose="020B0604020202020204" pitchFamily="34" charset="0"/>
              </a:rPr>
            </a:fld>
            <a:endParaRPr lang="fr-FR" altLang="x-none" sz="1200"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Diapositive de titre">
    <p:bg>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a:xfrm>
            <a:off x="25400" y="-996950"/>
            <a:ext cx="9105900" cy="7842250"/>
            <a:chOff x="16" y="-628"/>
            <a:chExt cx="5736" cy="4940"/>
          </a:xfrm>
        </p:grpSpPr>
        <p:pic>
          <p:nvPicPr>
            <p:cNvPr id="3075" name="Picture 3" descr="back_b"/>
            <p:cNvPicPr>
              <a:picLocks noChangeAspect="1"/>
            </p:cNvPicPr>
            <p:nvPr/>
          </p:nvPicPr>
          <p:blipFill>
            <a:blip r:embed="rId2"/>
            <a:stretch>
              <a:fillRect/>
            </a:stretch>
          </p:blipFill>
          <p:spPr>
            <a:xfrm>
              <a:off x="24" y="391"/>
              <a:ext cx="5728" cy="3921"/>
            </a:xfrm>
            <a:prstGeom prst="rect">
              <a:avLst/>
            </a:prstGeom>
            <a:gradFill rotWithShape="1">
              <a:gsLst>
                <a:gs pos="0">
                  <a:srgbClr val="0A2A4A"/>
                </a:gs>
                <a:gs pos="100000">
                  <a:schemeClr val="tx2"/>
                </a:gs>
              </a:gsLst>
              <a:lin ang="2700000" scaled="1"/>
              <a:tileRect/>
            </a:gradFill>
            <a:ln w="9525">
              <a:noFill/>
            </a:ln>
          </p:spPr>
        </p:pic>
        <p:sp>
          <p:nvSpPr>
            <p:cNvPr id="18" name="Freeform 4"/>
            <p:cNvSpPr/>
            <p:nvPr/>
          </p:nvSpPr>
          <p:spPr bwMode="gray">
            <a:xfrm>
              <a:off x="16" y="-628"/>
              <a:ext cx="5712" cy="2676"/>
            </a:xfrm>
            <a:custGeom>
              <a:avLst/>
              <a:gdLst/>
              <a:ahLst/>
              <a:cxnLst>
                <a:cxn ang="0">
                  <a:pos x="0" y="1607"/>
                </a:cxn>
                <a:cxn ang="0">
                  <a:pos x="5548" y="2692"/>
                </a:cxn>
                <a:cxn ang="0">
                  <a:pos x="5736" y="2580"/>
                </a:cxn>
                <a:cxn ang="0">
                  <a:pos x="5738" y="641"/>
                </a:cxn>
                <a:cxn ang="0">
                  <a:pos x="22" y="641"/>
                </a:cxn>
                <a:cxn ang="0">
                  <a:pos x="12" y="1613"/>
                </a:cxn>
              </a:cxnLst>
              <a:rect l="0" t="0" r="r" b="b"/>
              <a:pathLst>
                <a:path w="5738" h="2692">
                  <a:moveTo>
                    <a:pt x="0" y="1607"/>
                  </a:moveTo>
                  <a:cubicBezTo>
                    <a:pt x="4478" y="0"/>
                    <a:pt x="5523" y="2457"/>
                    <a:pt x="5548" y="2692"/>
                  </a:cubicBezTo>
                  <a:lnTo>
                    <a:pt x="5736" y="2580"/>
                  </a:lnTo>
                  <a:lnTo>
                    <a:pt x="5738" y="641"/>
                  </a:lnTo>
                  <a:lnTo>
                    <a:pt x="22" y="641"/>
                  </a:lnTo>
                  <a:cubicBezTo>
                    <a:pt x="22" y="641"/>
                    <a:pt x="12" y="1613"/>
                    <a:pt x="12" y="1613"/>
                  </a:cubicBezTo>
                </a:path>
              </a:pathLst>
            </a:custGeom>
            <a:solidFill>
              <a:schemeClr val="accent3"/>
            </a:solidFill>
            <a:ln w="38100" cmpd="sng">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grpSp>
        <p:nvGrpSpPr>
          <p:cNvPr id="3077" name="Group 5"/>
          <p:cNvGrpSpPr/>
          <p:nvPr/>
        </p:nvGrpSpPr>
        <p:grpSpPr>
          <a:xfrm>
            <a:off x="0" y="3175"/>
            <a:ext cx="9144000" cy="6854825"/>
            <a:chOff x="0" y="2"/>
            <a:chExt cx="5760" cy="4318"/>
          </a:xfrm>
        </p:grpSpPr>
        <p:sp>
          <p:nvSpPr>
            <p:cNvPr id="20" name="Freeform 6"/>
            <p:cNvSpPr/>
            <p:nvPr/>
          </p:nvSpPr>
          <p:spPr bwMode="gray">
            <a:xfrm>
              <a:off x="5475" y="3"/>
              <a:ext cx="281" cy="344"/>
            </a:xfrm>
            <a:custGeom>
              <a:avLst/>
              <a:gdLst/>
              <a:ahLst/>
              <a:cxnLst>
                <a:cxn ang="0">
                  <a:pos x="0" y="0"/>
                </a:cxn>
                <a:cxn ang="0">
                  <a:pos x="202" y="96"/>
                </a:cxn>
                <a:cxn ang="0">
                  <a:pos x="281" y="332"/>
                </a:cxn>
                <a:cxn ang="0">
                  <a:pos x="281" y="0"/>
                </a:cxn>
              </a:cxnLst>
              <a:rect l="0" t="0" r="r" b="b"/>
              <a:pathLst>
                <a:path w="281" h="348">
                  <a:moveTo>
                    <a:pt x="0" y="0"/>
                  </a:moveTo>
                  <a:cubicBezTo>
                    <a:pt x="33" y="16"/>
                    <a:pt x="125" y="6"/>
                    <a:pt x="202" y="96"/>
                  </a:cubicBezTo>
                  <a:cubicBezTo>
                    <a:pt x="279" y="186"/>
                    <a:pt x="268" y="348"/>
                    <a:pt x="281" y="332"/>
                  </a:cubicBezTo>
                  <a:lnTo>
                    <a:pt x="281" y="0"/>
                  </a:lnTo>
                </a:path>
              </a:pathLst>
            </a:custGeom>
            <a:solidFill>
              <a:schemeClr val="bg1"/>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nvGrpSpPr>
            <p:cNvPr id="3079" name="Group 7"/>
            <p:cNvGrpSpPr/>
            <p:nvPr userDrawn="1"/>
          </p:nvGrpSpPr>
          <p:grpSpPr>
            <a:xfrm>
              <a:off x="0" y="2"/>
              <a:ext cx="5760" cy="4318"/>
              <a:chOff x="0" y="2"/>
              <a:chExt cx="5760" cy="4318"/>
            </a:xfrm>
          </p:grpSpPr>
          <p:sp>
            <p:nvSpPr>
              <p:cNvPr id="22" name="Freeform 8"/>
              <p:cNvSpPr/>
              <p:nvPr/>
            </p:nvSpPr>
            <p:spPr bwMode="gray">
              <a:xfrm>
                <a:off x="0" y="4023"/>
                <a:ext cx="275" cy="297"/>
              </a:xfrm>
              <a:custGeom>
                <a:avLst/>
                <a:gdLst/>
                <a:ahLst/>
                <a:cxnLst>
                  <a:cxn ang="0">
                    <a:pos x="275" y="291"/>
                  </a:cxn>
                  <a:cxn ang="0">
                    <a:pos x="112" y="211"/>
                  </a:cxn>
                  <a:cxn ang="0">
                    <a:pos x="28" y="127"/>
                  </a:cxn>
                  <a:cxn ang="0">
                    <a:pos x="0" y="0"/>
                  </a:cxn>
                  <a:cxn ang="0">
                    <a:pos x="1" y="297"/>
                  </a:cxn>
                </a:cxnLst>
                <a:rect l="0" t="0" r="r" b="b"/>
                <a:pathLst>
                  <a:path w="275" h="297">
                    <a:moveTo>
                      <a:pt x="275" y="291"/>
                    </a:moveTo>
                    <a:lnTo>
                      <a:pt x="112" y="211"/>
                    </a:lnTo>
                    <a:lnTo>
                      <a:pt x="28" y="127"/>
                    </a:lnTo>
                    <a:lnTo>
                      <a:pt x="0" y="0"/>
                    </a:lnTo>
                    <a:lnTo>
                      <a:pt x="1" y="297"/>
                    </a:lnTo>
                  </a:path>
                </a:pathLst>
              </a:custGeom>
              <a:solidFill>
                <a:schemeClr val="bg1"/>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3" name="AutoShape 9"/>
              <p:cNvSpPr>
                <a:spLocks noChangeArrowheads="1"/>
              </p:cNvSpPr>
              <p:nvPr/>
            </p:nvSpPr>
            <p:spPr bwMode="gray">
              <a:xfrm>
                <a:off x="20" y="26"/>
                <a:ext cx="5715" cy="4265"/>
              </a:xfrm>
              <a:prstGeom prst="roundRect">
                <a:avLst>
                  <a:gd name="adj" fmla="val 6227"/>
                </a:avLst>
              </a:prstGeom>
              <a:noFill/>
              <a:ln w="76200">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 name="Freeform 10"/>
              <p:cNvSpPr/>
              <p:nvPr/>
            </p:nvSpPr>
            <p:spPr bwMode="gray">
              <a:xfrm>
                <a:off x="0" y="2"/>
                <a:ext cx="290" cy="315"/>
              </a:xfrm>
              <a:custGeom>
                <a:avLst/>
                <a:gdLst/>
                <a:ahLst/>
                <a:cxnLst>
                  <a:cxn ang="0">
                    <a:pos x="1" y="315"/>
                  </a:cxn>
                  <a:cxn ang="0">
                    <a:pos x="122" y="97"/>
                  </a:cxn>
                  <a:cxn ang="0">
                    <a:pos x="279" y="0"/>
                  </a:cxn>
                  <a:cxn ang="0">
                    <a:pos x="0" y="1"/>
                  </a:cxn>
                </a:cxnLst>
                <a:rect l="0" t="0" r="r" b="b"/>
                <a:pathLst>
                  <a:path w="290" h="315">
                    <a:moveTo>
                      <a:pt x="1" y="315"/>
                    </a:moveTo>
                    <a:cubicBezTo>
                      <a:pt x="21" y="279"/>
                      <a:pt x="76" y="150"/>
                      <a:pt x="122" y="97"/>
                    </a:cubicBezTo>
                    <a:cubicBezTo>
                      <a:pt x="163" y="44"/>
                      <a:pt x="290" y="23"/>
                      <a:pt x="279" y="0"/>
                    </a:cubicBezTo>
                    <a:lnTo>
                      <a:pt x="0" y="1"/>
                    </a:lnTo>
                  </a:path>
                </a:pathLst>
              </a:custGeom>
              <a:solidFill>
                <a:schemeClr val="bg1"/>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 name="Freeform 11"/>
              <p:cNvSpPr/>
              <p:nvPr/>
            </p:nvSpPr>
            <p:spPr bwMode="gray">
              <a:xfrm>
                <a:off x="5507" y="4031"/>
                <a:ext cx="253" cy="287"/>
              </a:xfrm>
              <a:custGeom>
                <a:avLst/>
                <a:gdLst/>
                <a:ahLst/>
                <a:cxnLst>
                  <a:cxn ang="0">
                    <a:pos x="250" y="0"/>
                  </a:cxn>
                  <a:cxn ang="0">
                    <a:pos x="179" y="143"/>
                  </a:cxn>
                  <a:cxn ang="0">
                    <a:pos x="85" y="236"/>
                  </a:cxn>
                  <a:cxn ang="0">
                    <a:pos x="0" y="287"/>
                  </a:cxn>
                  <a:cxn ang="0">
                    <a:pos x="253" y="284"/>
                  </a:cxn>
                </a:cxnLst>
                <a:rect l="0" t="0" r="r" b="b"/>
                <a:pathLst>
                  <a:path w="253" h="287">
                    <a:moveTo>
                      <a:pt x="250" y="0"/>
                    </a:moveTo>
                    <a:lnTo>
                      <a:pt x="179" y="143"/>
                    </a:lnTo>
                    <a:lnTo>
                      <a:pt x="85" y="236"/>
                    </a:lnTo>
                    <a:lnTo>
                      <a:pt x="0" y="287"/>
                    </a:lnTo>
                    <a:lnTo>
                      <a:pt x="253" y="284"/>
                    </a:lnTo>
                  </a:path>
                </a:pathLst>
              </a:custGeom>
              <a:solidFill>
                <a:schemeClr val="bg1"/>
              </a:solidFill>
              <a:ln w="9525">
                <a:solidFill>
                  <a:schemeClr val="bg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grpSp>
      <p:sp>
        <p:nvSpPr>
          <p:cNvPr id="148492" name="Rectangle 12"/>
          <p:cNvSpPr>
            <a:spLocks noGrp="1" noChangeArrowheads="1"/>
          </p:cNvSpPr>
          <p:nvPr>
            <p:ph type="ctrTitle" sz="quarter" hasCustomPrompt="1"/>
          </p:nvPr>
        </p:nvSpPr>
        <p:spPr bwMode="white">
          <a:xfrm>
            <a:off x="762000" y="2438400"/>
            <a:ext cx="7467600" cy="1470025"/>
          </a:xfrm>
        </p:spPr>
        <p:txBody>
          <a:bodyPr/>
          <a:lstStyle>
            <a:lvl1pPr algn="l">
              <a:defRPr sz="4800">
                <a:solidFill>
                  <a:schemeClr val="bg1"/>
                </a:solidFill>
              </a:defRPr>
            </a:lvl1pPr>
          </a:lstStyle>
          <a:p>
            <a:pPr fontAlgn="base"/>
            <a:r>
              <a:rPr lang="fr-FR" strike="noStrike" noProof="1" dirty="0" smtClean="0"/>
              <a:t>Cliquez pour modifier le style du titre</a:t>
            </a:r>
            <a:endParaRPr lang="en-US" strike="noStrike" noProof="1" dirty="0"/>
          </a:p>
        </p:txBody>
      </p:sp>
      <p:sp>
        <p:nvSpPr>
          <p:cNvPr id="148493" name="Rectangle 13"/>
          <p:cNvSpPr>
            <a:spLocks noGrp="1" noChangeArrowheads="1"/>
          </p:cNvSpPr>
          <p:nvPr>
            <p:ph type="subTitle" sz="quarter" idx="1" hasCustomPrompt="1"/>
          </p:nvPr>
        </p:nvSpPr>
        <p:spPr bwMode="white">
          <a:xfrm>
            <a:off x="762000" y="3962400"/>
            <a:ext cx="7496175" cy="457200"/>
          </a:xfrm>
        </p:spPr>
        <p:txBody>
          <a:bodyPr/>
          <a:lstStyle>
            <a:lvl1pPr marL="0" indent="0">
              <a:buFont typeface="Wingdings" panose="05000000000000000000" pitchFamily="2" charset="2"/>
              <a:buNone/>
              <a:defRPr sz="1800">
                <a:solidFill>
                  <a:schemeClr val="bg1"/>
                </a:solidFill>
                <a:latin typeface="Arial" panose="020B0604020202020204" pitchFamily="34" charset="0"/>
              </a:defRPr>
            </a:lvl1pPr>
          </a:lstStyle>
          <a:p>
            <a:pPr fontAlgn="base"/>
            <a:r>
              <a:rPr lang="fr-FR" strike="noStrike" noProof="1" smtClean="0"/>
              <a:t>Cliquez pour modifier le style des sous-titres du masque</a:t>
            </a:r>
            <a:endParaRPr lang="en-US" strike="noStrike" noProof="1"/>
          </a:p>
        </p:txBody>
      </p:sp>
      <p:sp>
        <p:nvSpPr>
          <p:cNvPr id="26" name="Rectangle 14"/>
          <p:cNvSpPr>
            <a:spLocks noGrp="1" noChangeArrowheads="1"/>
          </p:cNvSpPr>
          <p:nvPr>
            <p:ph type="dt" sz="quarter" idx="2"/>
          </p:nvPr>
        </p:nvSpPr>
        <p:spPr bwMode="auto">
          <a:xfrm>
            <a:off x="457200" y="6477000"/>
            <a:ext cx="2133600" cy="244475"/>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7" name="Rectangle 15"/>
          <p:cNvSpPr>
            <a:spLocks noGrp="1" noChangeArrowheads="1"/>
          </p:cNvSpPr>
          <p:nvPr>
            <p:ph type="ftr" sz="quarter" idx="3"/>
          </p:nvPr>
        </p:nvSpPr>
        <p:spPr bwMode="auto">
          <a:xfrm>
            <a:off x="3124200" y="6477000"/>
            <a:ext cx="2895600" cy="244475"/>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 </a:t>
            </a: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 name="Rectangle 16"/>
          <p:cNvSpPr>
            <a:spLocks noGrp="1" noChangeArrowheads="1"/>
          </p:cNvSpPr>
          <p:nvPr>
            <p:ph type="sldNum" sz="quarter" idx="4"/>
          </p:nvPr>
        </p:nvSpPr>
        <p:spPr bwMode="auto">
          <a:xfrm>
            <a:off x="6553200" y="6477000"/>
            <a:ext cx="2133600" cy="244475"/>
          </a:xfrm>
          <a:prstGeom prst="rect">
            <a:avLst/>
          </a:prstGeom>
          <a:noFill/>
          <a:ln w="9525">
            <a:noFill/>
            <a:miter lim="800000"/>
          </a:ln>
          <a:effectLst/>
        </p:spPr>
        <p:txBody>
          <a:bodyPr vert="horz" wrap="square" lIns="91440" tIns="45720" rIns="91440" bIns="45720" numCol="1" anchor="t" anchorCtr="0" compatLnSpc="1"/>
          <a:p>
            <a:pPr algn="r" fontAlgn="base">
              <a:buNone/>
            </a:pPr>
            <a:fld id="{9A0DB2DC-4C9A-4742-B13C-FB6460FD3503}" type="slidenum">
              <a:rPr lang="en-US" sz="1400" strike="noStrike" noProof="1" dirty="0">
                <a:latin typeface="Arial" panose="020B0604020202020204" pitchFamily="34" charset="0"/>
                <a:ea typeface="+mn-ea"/>
                <a:cs typeface="+mn-cs"/>
              </a:rPr>
            </a:fld>
            <a:endParaRPr lang="en-US" sz="1400"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pPr fontAlgn="base"/>
            <a:r>
              <a:rPr lang="fr-FR" strike="noStrike" noProof="1" smtClean="0"/>
              <a:t>Cliquez pour modifier le style du titre</a:t>
            </a:r>
            <a:endParaRPr lang="fr-FR" strike="noStrike" noProof="1"/>
          </a:p>
        </p:txBody>
      </p:sp>
      <p:sp>
        <p:nvSpPr>
          <p:cNvPr id="3" name="Espace réservé du texte vertical 2"/>
          <p:cNvSpPr>
            <a:spLocks noGrp="1"/>
          </p:cNvSpPr>
          <p:nvPr>
            <p:ph type="body" orient="vert" idx="1" hasCustomPrompt="1"/>
          </p:nvPr>
        </p:nvSpPr>
        <p:spPr/>
        <p:txBody>
          <a:bodyPr vert="eaVert"/>
          <a:lstStyle/>
          <a:p>
            <a:pPr lvl="0" fontAlgn="base"/>
            <a:r>
              <a:rPr lang="fr-FR" strike="noStrike" noProof="1" smtClean="0"/>
              <a:t>Cliquez pour modifier les styles du texte du masque</a:t>
            </a:r>
            <a:endParaRPr lang="fr-FR" strike="noStrike" noProof="1" smtClean="0"/>
          </a:p>
          <a:p>
            <a:pPr lvl="1" fontAlgn="base"/>
            <a:r>
              <a:rPr lang="fr-FR" strike="noStrike" noProof="1" smtClean="0"/>
              <a:t>Deuxième niveau</a:t>
            </a:r>
            <a:endParaRPr lang="fr-FR" strike="noStrike" noProof="1" smtClean="0"/>
          </a:p>
          <a:p>
            <a:pPr lvl="2" fontAlgn="base"/>
            <a:r>
              <a:rPr lang="fr-FR" strike="noStrike" noProof="1" smtClean="0"/>
              <a:t>Troisième niveau</a:t>
            </a:r>
            <a:endParaRPr lang="fr-FR" strike="noStrike" noProof="1" smtClean="0"/>
          </a:p>
          <a:p>
            <a:pPr lvl="3" fontAlgn="base"/>
            <a:r>
              <a:rPr lang="fr-FR" strike="noStrike" noProof="1" smtClean="0"/>
              <a:t>Quatrième niveau</a:t>
            </a:r>
            <a:endParaRPr lang="fr-FR" strike="noStrike" noProof="1" smtClean="0"/>
          </a:p>
          <a:p>
            <a:pPr lvl="4" fontAlgn="base"/>
            <a:r>
              <a:rPr lang="fr-FR" strike="noStrike" noProof="1" smtClean="0"/>
              <a:t>Cinquième niveau</a:t>
            </a:r>
            <a:endParaRPr lang="fr-FR"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lvl="0" eaLnBrk="1" fontAlgn="base" hangingPunct="1">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
        <p:nvSpPr>
          <p:cNvPr id="6" name="Footer Placeholder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 </a:t>
            </a: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6629400" y="117475"/>
            <a:ext cx="2057400" cy="6203950"/>
          </a:xfrm>
        </p:spPr>
        <p:txBody>
          <a:bodyPr vert="eaVert"/>
          <a:lstStyle/>
          <a:p>
            <a:pPr fontAlgn="base"/>
            <a:r>
              <a:rPr lang="fr-FR" strike="noStrike" noProof="1" smtClean="0"/>
              <a:t>Cliquez pour modifier le style du titre</a:t>
            </a:r>
            <a:endParaRPr lang="fr-FR" strike="noStrike" noProof="1"/>
          </a:p>
        </p:txBody>
      </p:sp>
      <p:sp>
        <p:nvSpPr>
          <p:cNvPr id="3" name="Espace réservé du texte vertical 2"/>
          <p:cNvSpPr>
            <a:spLocks noGrp="1"/>
          </p:cNvSpPr>
          <p:nvPr>
            <p:ph type="body" orient="vert" idx="1" hasCustomPrompt="1"/>
          </p:nvPr>
        </p:nvSpPr>
        <p:spPr>
          <a:xfrm>
            <a:off x="457200" y="117475"/>
            <a:ext cx="6019800" cy="6203950"/>
          </a:xfrm>
        </p:spPr>
        <p:txBody>
          <a:bodyPr vert="eaVert"/>
          <a:lstStyle/>
          <a:p>
            <a:pPr lvl="0" fontAlgn="base"/>
            <a:r>
              <a:rPr lang="fr-FR" strike="noStrike" noProof="1" smtClean="0"/>
              <a:t>Cliquez pour modifier les styles du texte du masque</a:t>
            </a:r>
            <a:endParaRPr lang="fr-FR" strike="noStrike" noProof="1" smtClean="0"/>
          </a:p>
          <a:p>
            <a:pPr lvl="1" fontAlgn="base"/>
            <a:r>
              <a:rPr lang="fr-FR" strike="noStrike" noProof="1" smtClean="0"/>
              <a:t>Deuxième niveau</a:t>
            </a:r>
            <a:endParaRPr lang="fr-FR" strike="noStrike" noProof="1" smtClean="0"/>
          </a:p>
          <a:p>
            <a:pPr lvl="2" fontAlgn="base"/>
            <a:r>
              <a:rPr lang="fr-FR" strike="noStrike" noProof="1" smtClean="0"/>
              <a:t>Troisième niveau</a:t>
            </a:r>
            <a:endParaRPr lang="fr-FR" strike="noStrike" noProof="1" smtClean="0"/>
          </a:p>
          <a:p>
            <a:pPr lvl="3" fontAlgn="base"/>
            <a:r>
              <a:rPr lang="fr-FR" strike="noStrike" noProof="1" smtClean="0"/>
              <a:t>Quatrième niveau</a:t>
            </a:r>
            <a:endParaRPr lang="fr-FR" strike="noStrike" noProof="1" smtClean="0"/>
          </a:p>
          <a:p>
            <a:pPr lvl="4" fontAlgn="base"/>
            <a:r>
              <a:rPr lang="fr-FR" strike="noStrike" noProof="1" smtClean="0"/>
              <a:t>Cinquième niveau</a:t>
            </a:r>
            <a:endParaRPr lang="fr-FR"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lvl="0" eaLnBrk="1" fontAlgn="base" hangingPunct="1">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
        <p:nvSpPr>
          <p:cNvPr id="6" name="Footer Placeholder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 </a:t>
            </a: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117475"/>
            <a:ext cx="8229600" cy="492125"/>
          </a:xfrm>
        </p:spPr>
        <p:txBody>
          <a:bodyPr/>
          <a:lstStyle/>
          <a:p>
            <a:pPr fontAlgn="base"/>
            <a:r>
              <a:rPr lang="fr-FR" strike="noStrike" noProof="1" smtClean="0"/>
              <a:t>Cliquez pour modifier le style du titre</a:t>
            </a:r>
            <a:endParaRPr lang="fr-FR" strike="noStrike" noProof="1"/>
          </a:p>
        </p:txBody>
      </p:sp>
      <p:sp>
        <p:nvSpPr>
          <p:cNvPr id="3" name="Espace réservé du texte 2"/>
          <p:cNvSpPr>
            <a:spLocks noGrp="1"/>
          </p:cNvSpPr>
          <p:nvPr>
            <p:ph type="body" sz="half" idx="1" hasCustomPrompt="1"/>
          </p:nvPr>
        </p:nvSpPr>
        <p:spPr>
          <a:xfrm>
            <a:off x="609600" y="1219200"/>
            <a:ext cx="3962400" cy="5102225"/>
          </a:xfrm>
        </p:spPr>
        <p:txBody>
          <a:bodyPr/>
          <a:lstStyle/>
          <a:p>
            <a:pPr lvl="0" fontAlgn="base"/>
            <a:r>
              <a:rPr lang="fr-FR" strike="noStrike" noProof="1" smtClean="0"/>
              <a:t>Cliquez pour modifier les styles du texte du masque</a:t>
            </a:r>
            <a:endParaRPr lang="fr-FR" strike="noStrike" noProof="1" smtClean="0"/>
          </a:p>
          <a:p>
            <a:pPr lvl="1" fontAlgn="base"/>
            <a:r>
              <a:rPr lang="fr-FR" strike="noStrike" noProof="1" smtClean="0"/>
              <a:t>Deuxième niveau</a:t>
            </a:r>
            <a:endParaRPr lang="fr-FR" strike="noStrike" noProof="1" smtClean="0"/>
          </a:p>
          <a:p>
            <a:pPr lvl="2" fontAlgn="base"/>
            <a:r>
              <a:rPr lang="fr-FR" strike="noStrike" noProof="1" smtClean="0"/>
              <a:t>Troisième niveau</a:t>
            </a:r>
            <a:endParaRPr lang="fr-FR" strike="noStrike" noProof="1" smtClean="0"/>
          </a:p>
          <a:p>
            <a:pPr lvl="3" fontAlgn="base"/>
            <a:r>
              <a:rPr lang="fr-FR" strike="noStrike" noProof="1" smtClean="0"/>
              <a:t>Quatrième niveau</a:t>
            </a:r>
            <a:endParaRPr lang="fr-FR" strike="noStrike" noProof="1" smtClean="0"/>
          </a:p>
          <a:p>
            <a:pPr lvl="4" fontAlgn="base"/>
            <a:r>
              <a:rPr lang="fr-FR" strike="noStrike" noProof="1" smtClean="0"/>
              <a:t>Cinquième niveau</a:t>
            </a:r>
            <a:endParaRPr lang="fr-FR" strike="noStrike" noProof="1"/>
          </a:p>
        </p:txBody>
      </p:sp>
      <p:sp>
        <p:nvSpPr>
          <p:cNvPr id="4" name="Espace réservé du contenu 3"/>
          <p:cNvSpPr>
            <a:spLocks noGrp="1"/>
          </p:cNvSpPr>
          <p:nvPr>
            <p:ph sz="half" idx="2" hasCustomPrompt="1"/>
          </p:nvPr>
        </p:nvSpPr>
        <p:spPr>
          <a:xfrm>
            <a:off x="4724400" y="1219200"/>
            <a:ext cx="3962400" cy="5102225"/>
          </a:xfrm>
        </p:spPr>
        <p:txBody>
          <a:bodyPr/>
          <a:lstStyle/>
          <a:p>
            <a:pPr lvl="0" fontAlgn="base"/>
            <a:r>
              <a:rPr lang="fr-FR" strike="noStrike" noProof="1" smtClean="0"/>
              <a:t>Cliquez pour modifier les styles du texte du masque</a:t>
            </a:r>
            <a:endParaRPr lang="fr-FR" strike="noStrike" noProof="1" smtClean="0"/>
          </a:p>
          <a:p>
            <a:pPr lvl="1" fontAlgn="base"/>
            <a:r>
              <a:rPr lang="fr-FR" strike="noStrike" noProof="1" smtClean="0"/>
              <a:t>Deuxième niveau</a:t>
            </a:r>
            <a:endParaRPr lang="fr-FR" strike="noStrike" noProof="1" smtClean="0"/>
          </a:p>
          <a:p>
            <a:pPr lvl="2" fontAlgn="base"/>
            <a:r>
              <a:rPr lang="fr-FR" strike="noStrike" noProof="1" smtClean="0"/>
              <a:t>Troisième niveau</a:t>
            </a:r>
            <a:endParaRPr lang="fr-FR" strike="noStrike" noProof="1" smtClean="0"/>
          </a:p>
          <a:p>
            <a:pPr lvl="3" fontAlgn="base"/>
            <a:r>
              <a:rPr lang="fr-FR" strike="noStrike" noProof="1" smtClean="0"/>
              <a:t>Quatrième niveau</a:t>
            </a:r>
            <a:endParaRPr lang="fr-FR" strike="noStrike" noProof="1" smtClean="0"/>
          </a:p>
          <a:p>
            <a:pPr lvl="4" fontAlgn="base"/>
            <a:r>
              <a:rPr lang="fr-FR" strike="noStrike" noProof="1" smtClean="0"/>
              <a:t>Cinquième niveau</a:t>
            </a:r>
            <a:endParaRPr lang="fr-FR"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lvl="0" eaLnBrk="1" fontAlgn="base" hangingPunct="1">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
        <p:nvSpPr>
          <p:cNvPr id="7" name="Footer Placeholder 6"/>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 </a:t>
            </a: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pPr fontAlgn="base"/>
            <a:r>
              <a:rPr lang="fr-FR" strike="noStrike" noProof="1" smtClean="0"/>
              <a:t>Cliquez pour modifier le style du titre</a:t>
            </a:r>
            <a:endParaRPr lang="fr-FR" strike="noStrike" noProof="1"/>
          </a:p>
        </p:txBody>
      </p:sp>
      <p:sp>
        <p:nvSpPr>
          <p:cNvPr id="3" name="Espace réservé du contenu 2"/>
          <p:cNvSpPr>
            <a:spLocks noGrp="1"/>
          </p:cNvSpPr>
          <p:nvPr>
            <p:ph idx="1" hasCustomPrompt="1"/>
          </p:nvPr>
        </p:nvSpPr>
        <p:spPr/>
        <p:txBody>
          <a:bodyPr/>
          <a:lstStyle/>
          <a:p>
            <a:pPr lvl="0" fontAlgn="base"/>
            <a:r>
              <a:rPr lang="fr-FR" strike="noStrike" noProof="1" smtClean="0"/>
              <a:t>Cliquez pour modifier les styles du texte du masque</a:t>
            </a:r>
            <a:endParaRPr lang="fr-FR" strike="noStrike" noProof="1" smtClean="0"/>
          </a:p>
          <a:p>
            <a:pPr lvl="1" fontAlgn="base"/>
            <a:r>
              <a:rPr lang="fr-FR" strike="noStrike" noProof="1" smtClean="0"/>
              <a:t>Deuxième niveau</a:t>
            </a:r>
            <a:endParaRPr lang="fr-FR" strike="noStrike" noProof="1" smtClean="0"/>
          </a:p>
          <a:p>
            <a:pPr lvl="2" fontAlgn="base"/>
            <a:r>
              <a:rPr lang="fr-FR" strike="noStrike" noProof="1" smtClean="0"/>
              <a:t>Troisième niveau</a:t>
            </a:r>
            <a:endParaRPr lang="fr-FR" strike="noStrike" noProof="1" smtClean="0"/>
          </a:p>
          <a:p>
            <a:pPr lvl="3" fontAlgn="base"/>
            <a:r>
              <a:rPr lang="fr-FR" strike="noStrike" noProof="1" smtClean="0"/>
              <a:t>Quatrième niveau</a:t>
            </a:r>
            <a:endParaRPr lang="fr-FR" strike="noStrike" noProof="1" smtClean="0"/>
          </a:p>
          <a:p>
            <a:pPr lvl="4" fontAlgn="base"/>
            <a:r>
              <a:rPr lang="fr-FR" strike="noStrike" noProof="1" smtClean="0"/>
              <a:t>Cinquième niveau</a:t>
            </a:r>
            <a:endParaRPr lang="fr-FR" strike="noStrike" noProof="1"/>
          </a:p>
        </p:txBody>
      </p:sp>
      <p:sp>
        <p:nvSpPr>
          <p:cNvPr id="4" name="Footer Placeholder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300" b="1" i="0" u="none" strike="noStrike" kern="1200" cap="none" spc="0" normalizeH="0" baseline="0" noProof="0">
                <a:ln>
                  <a:noFill/>
                </a:ln>
                <a:solidFill>
                  <a:schemeClr val="tx1"/>
                </a:solidFill>
                <a:effectLst/>
                <a:uLnTx/>
                <a:uFillTx/>
                <a:latin typeface="Verdana" panose="020B0604030504040204" pitchFamily="34" charset="0"/>
                <a:ea typeface="+mn-ea"/>
                <a:cs typeface="Arial" panose="020B0604020202020204" pitchFamily="34" charset="0"/>
              </a:rPr>
              <a:t> </a:t>
            </a:r>
            <a:endParaRPr kumimoji="0" lang="en-US" sz="1300" b="1" i="0" u="none" strike="noStrike" kern="1200" cap="none" spc="0" normalizeH="0" baseline="0" noProof="0">
              <a:ln>
                <a:noFill/>
              </a:ln>
              <a:solidFill>
                <a:schemeClr val="tx1"/>
              </a:solidFill>
              <a:effectLst/>
              <a:uLnTx/>
              <a:uFillTx/>
              <a:latin typeface="Verdana" panose="020B0604030504040204" pitchFamily="34" charset="0"/>
              <a:ea typeface="+mn-ea"/>
              <a:cs typeface="Arial" panose="020B0604020202020204" pitchFamily="34" charset="0"/>
            </a:endParaRPr>
          </a:p>
        </p:txBody>
      </p:sp>
      <p:sp>
        <p:nvSpPr>
          <p:cNvPr id="5" name="Slide Number Placeholder 4"/>
          <p:cNvSpPr>
            <a:spLocks noGrp="1"/>
          </p:cNvSpPr>
          <p:nvPr>
            <p:ph type="sldNum" sz="quarter" idx="11"/>
          </p:nvPr>
        </p:nvSpPr>
        <p:spPr/>
        <p:txBody>
          <a:bodyPr/>
          <a:p>
            <a:pPr lvl="0" eaLnBrk="1" fontAlgn="base" hangingPunct="1">
              <a:buNone/>
            </a:pPr>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pPr fontAlgn="base"/>
            <a:r>
              <a:rPr lang="fr-FR" strike="noStrike" noProof="1" smtClean="0"/>
              <a:t>Cliquez pour modifier le style du titre</a:t>
            </a:r>
            <a:endParaRPr lang="fr-FR" strike="noStrike" noProof="1"/>
          </a:p>
        </p:txBody>
      </p:sp>
      <p:sp>
        <p:nvSpPr>
          <p:cNvPr id="3" name="Espace réservé du contenu 2"/>
          <p:cNvSpPr>
            <a:spLocks noGrp="1"/>
          </p:cNvSpPr>
          <p:nvPr>
            <p:ph idx="1" hasCustomPrompt="1"/>
          </p:nvPr>
        </p:nvSpPr>
        <p:spPr/>
        <p:txBody>
          <a:bodyPr/>
          <a:lstStyle/>
          <a:p>
            <a:pPr lvl="0" fontAlgn="base"/>
            <a:r>
              <a:rPr lang="fr-FR" strike="noStrike" noProof="1" smtClean="0"/>
              <a:t>Cliquez pour modifier les styles du texte du masque</a:t>
            </a:r>
            <a:endParaRPr lang="fr-FR" strike="noStrike" noProof="1" smtClean="0"/>
          </a:p>
          <a:p>
            <a:pPr lvl="1" fontAlgn="base"/>
            <a:r>
              <a:rPr lang="fr-FR" strike="noStrike" noProof="1" smtClean="0"/>
              <a:t>Deuxième niveau</a:t>
            </a:r>
            <a:endParaRPr lang="fr-FR" strike="noStrike" noProof="1" smtClean="0"/>
          </a:p>
          <a:p>
            <a:pPr lvl="2" fontAlgn="base"/>
            <a:r>
              <a:rPr lang="fr-FR" strike="noStrike" noProof="1" smtClean="0"/>
              <a:t>Troisième niveau</a:t>
            </a:r>
            <a:endParaRPr lang="fr-FR" strike="noStrike" noProof="1" smtClean="0"/>
          </a:p>
          <a:p>
            <a:pPr lvl="3" fontAlgn="base"/>
            <a:r>
              <a:rPr lang="fr-FR" strike="noStrike" noProof="1" smtClean="0"/>
              <a:t>Quatrième niveau</a:t>
            </a:r>
            <a:endParaRPr lang="fr-FR" strike="noStrike" noProof="1" smtClean="0"/>
          </a:p>
          <a:p>
            <a:pPr lvl="4" fontAlgn="base"/>
            <a:r>
              <a:rPr lang="fr-FR" strike="noStrike" noProof="1" smtClean="0"/>
              <a:t>Cinquième niveau</a:t>
            </a:r>
            <a:endParaRPr lang="fr-FR" strike="noStrike" noProof="1"/>
          </a:p>
        </p:txBody>
      </p:sp>
      <p:sp>
        <p:nvSpPr>
          <p:cNvPr id="4" name="Footer Placeholder 3"/>
          <p:cNvSpPr>
            <a:spLocks noGrp="1"/>
          </p:cNvSpPr>
          <p:nvPr>
            <p:ph type="ftr"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300" b="1" i="0" u="none" strike="noStrike" kern="1200" cap="none" spc="0" normalizeH="0" baseline="0" noProof="0">
                <a:ln>
                  <a:noFill/>
                </a:ln>
                <a:solidFill>
                  <a:schemeClr val="tx1"/>
                </a:solidFill>
                <a:effectLst/>
                <a:uLnTx/>
                <a:uFillTx/>
                <a:latin typeface="Verdana" panose="020B0604030504040204" pitchFamily="34" charset="0"/>
                <a:ea typeface="+mn-ea"/>
                <a:cs typeface="Arial" panose="020B0604020202020204" pitchFamily="34" charset="0"/>
              </a:rPr>
              <a:t> </a:t>
            </a:r>
            <a:endParaRPr kumimoji="0" lang="en-US" sz="1300" b="1" i="0" u="none" strike="noStrike" kern="1200" cap="none" spc="0" normalizeH="0" baseline="0" noProof="0">
              <a:ln>
                <a:noFill/>
              </a:ln>
              <a:solidFill>
                <a:schemeClr val="tx1"/>
              </a:solidFill>
              <a:effectLst/>
              <a:uLnTx/>
              <a:uFillTx/>
              <a:latin typeface="Verdana" panose="020B0604030504040204" pitchFamily="34" charset="0"/>
              <a:ea typeface="+mn-ea"/>
              <a:cs typeface="Arial" panose="020B0604020202020204" pitchFamily="34" charset="0"/>
            </a:endParaRPr>
          </a:p>
        </p:txBody>
      </p:sp>
      <p:sp>
        <p:nvSpPr>
          <p:cNvPr id="5" name="Slide Number Placeholder 4"/>
          <p:cNvSpPr>
            <a:spLocks noGrp="1"/>
          </p:cNvSpPr>
          <p:nvPr>
            <p:ph type="sldNum" sz="quarter" idx="11"/>
          </p:nvPr>
        </p:nvSpPr>
        <p:spPr/>
        <p:txBody>
          <a:bodyPr/>
          <a:p>
            <a:pPr lvl="0" eaLnBrk="1" fontAlgn="base" hangingPunct="1">
              <a:buNone/>
            </a:pPr>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pPr fontAlgn="base"/>
            <a:r>
              <a:rPr lang="fr-FR" strike="noStrike" noProof="1" smtClean="0"/>
              <a:t>Cliquez pour modifier le style du titre</a:t>
            </a:r>
            <a:endParaRPr lang="fr-FR" strike="noStrike" noProof="1"/>
          </a:p>
        </p:txBody>
      </p:sp>
      <p:sp>
        <p:nvSpPr>
          <p:cNvPr id="3" name="Espace réservé du contenu 2"/>
          <p:cNvSpPr>
            <a:spLocks noGrp="1"/>
          </p:cNvSpPr>
          <p:nvPr>
            <p:ph idx="1" hasCustomPrompt="1"/>
          </p:nvPr>
        </p:nvSpPr>
        <p:spPr/>
        <p:txBody>
          <a:bodyPr/>
          <a:lstStyle/>
          <a:p>
            <a:pPr lvl="0" fontAlgn="base"/>
            <a:r>
              <a:rPr lang="fr-FR" strike="noStrike" noProof="1" smtClean="0"/>
              <a:t>Cliquez pour modifier les styles du texte du masque</a:t>
            </a:r>
            <a:endParaRPr lang="fr-FR" strike="noStrike" noProof="1" smtClean="0"/>
          </a:p>
          <a:p>
            <a:pPr lvl="1" fontAlgn="base"/>
            <a:r>
              <a:rPr lang="fr-FR" strike="noStrike" noProof="1" smtClean="0"/>
              <a:t>Deuxième niveau</a:t>
            </a:r>
            <a:endParaRPr lang="fr-FR" strike="noStrike" noProof="1" smtClean="0"/>
          </a:p>
          <a:p>
            <a:pPr lvl="2" fontAlgn="base"/>
            <a:r>
              <a:rPr lang="fr-FR" strike="noStrike" noProof="1" smtClean="0"/>
              <a:t>Troisième niveau</a:t>
            </a:r>
            <a:endParaRPr lang="fr-FR" strike="noStrike" noProof="1" smtClean="0"/>
          </a:p>
          <a:p>
            <a:pPr lvl="3" fontAlgn="base"/>
            <a:r>
              <a:rPr lang="fr-FR" strike="noStrike" noProof="1" smtClean="0"/>
              <a:t>Quatrième niveau</a:t>
            </a:r>
            <a:endParaRPr lang="fr-FR" strike="noStrike" noProof="1" smtClean="0"/>
          </a:p>
          <a:p>
            <a:pPr lvl="4" fontAlgn="base"/>
            <a:r>
              <a:rPr lang="fr-FR" strike="noStrike" noProof="1" smtClean="0"/>
              <a:t>Cinquième niveau</a:t>
            </a:r>
            <a:endParaRPr lang="fr-FR"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lvl="0" eaLnBrk="1" fontAlgn="base" hangingPunct="1">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
        <p:nvSpPr>
          <p:cNvPr id="6" name="Footer Placeholder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 </a:t>
            </a: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22313" y="4406900"/>
            <a:ext cx="7772400" cy="1362075"/>
          </a:xfrm>
        </p:spPr>
        <p:txBody>
          <a:bodyPr anchor="t"/>
          <a:lstStyle>
            <a:lvl1pPr algn="l">
              <a:defRPr sz="4000" b="1" cap="all"/>
            </a:lvl1pPr>
          </a:lstStyle>
          <a:p>
            <a:pPr fontAlgn="base"/>
            <a:r>
              <a:rPr lang="fr-FR" strike="noStrike" noProof="1" smtClean="0"/>
              <a:t>Cliquez pour modifier le style du titre</a:t>
            </a:r>
            <a:endParaRPr lang="fr-FR" strike="noStrike" noProof="1"/>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fr-FR" strike="noStrike" noProof="1" smtClean="0"/>
              <a:t>Cliquez pour modifier les styles du texte du masque</a:t>
            </a:r>
            <a:endParaRPr lang="fr-FR"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lvl="0" eaLnBrk="1" fontAlgn="base" hangingPunct="1">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
        <p:nvSpPr>
          <p:cNvPr id="6" name="Footer Placeholder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 </a:t>
            </a: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pPr fontAlgn="base"/>
            <a:r>
              <a:rPr lang="fr-FR" strike="noStrike" noProof="1" smtClean="0"/>
              <a:t>Cliquez pour modifier le style du titre</a:t>
            </a:r>
            <a:endParaRPr lang="fr-FR" strike="noStrike" noProof="1"/>
          </a:p>
        </p:txBody>
      </p:sp>
      <p:sp>
        <p:nvSpPr>
          <p:cNvPr id="3" name="Espace réservé du contenu 2"/>
          <p:cNvSpPr>
            <a:spLocks noGrp="1"/>
          </p:cNvSpPr>
          <p:nvPr>
            <p:ph sz="half" idx="1" hasCustomPrompt="1"/>
          </p:nvPr>
        </p:nvSpPr>
        <p:spPr>
          <a:xfrm>
            <a:off x="609600" y="1219200"/>
            <a:ext cx="3962400" cy="5102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fr-FR" strike="noStrike" noProof="1" smtClean="0"/>
              <a:t>Cliquez pour modifier les styles du texte du masque</a:t>
            </a:r>
            <a:endParaRPr lang="fr-FR" strike="noStrike" noProof="1" smtClean="0"/>
          </a:p>
          <a:p>
            <a:pPr lvl="1" fontAlgn="base"/>
            <a:r>
              <a:rPr lang="fr-FR" strike="noStrike" noProof="1" smtClean="0"/>
              <a:t>Deuxième niveau</a:t>
            </a:r>
            <a:endParaRPr lang="fr-FR" strike="noStrike" noProof="1" smtClean="0"/>
          </a:p>
          <a:p>
            <a:pPr lvl="2" fontAlgn="base"/>
            <a:r>
              <a:rPr lang="fr-FR" strike="noStrike" noProof="1" smtClean="0"/>
              <a:t>Troisième niveau</a:t>
            </a:r>
            <a:endParaRPr lang="fr-FR" strike="noStrike" noProof="1" smtClean="0"/>
          </a:p>
          <a:p>
            <a:pPr lvl="3" fontAlgn="base"/>
            <a:r>
              <a:rPr lang="fr-FR" strike="noStrike" noProof="1" smtClean="0"/>
              <a:t>Quatrième niveau</a:t>
            </a:r>
            <a:endParaRPr lang="fr-FR" strike="noStrike" noProof="1" smtClean="0"/>
          </a:p>
          <a:p>
            <a:pPr lvl="4" fontAlgn="base"/>
            <a:r>
              <a:rPr lang="fr-FR" strike="noStrike" noProof="1" smtClean="0"/>
              <a:t>Cinquième niveau</a:t>
            </a:r>
            <a:endParaRPr lang="fr-FR" strike="noStrike" noProof="1"/>
          </a:p>
        </p:txBody>
      </p:sp>
      <p:sp>
        <p:nvSpPr>
          <p:cNvPr id="4" name="Espace réservé du contenu 3"/>
          <p:cNvSpPr>
            <a:spLocks noGrp="1"/>
          </p:cNvSpPr>
          <p:nvPr>
            <p:ph sz="half" idx="2" hasCustomPrompt="1"/>
          </p:nvPr>
        </p:nvSpPr>
        <p:spPr>
          <a:xfrm>
            <a:off x="4724400" y="1219200"/>
            <a:ext cx="3962400" cy="5102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fr-FR" strike="noStrike" noProof="1" smtClean="0"/>
              <a:t>Cliquez pour modifier les styles du texte du masque</a:t>
            </a:r>
            <a:endParaRPr lang="fr-FR" strike="noStrike" noProof="1" smtClean="0"/>
          </a:p>
          <a:p>
            <a:pPr lvl="1" fontAlgn="base"/>
            <a:r>
              <a:rPr lang="fr-FR" strike="noStrike" noProof="1" smtClean="0"/>
              <a:t>Deuxième niveau</a:t>
            </a:r>
            <a:endParaRPr lang="fr-FR" strike="noStrike" noProof="1" smtClean="0"/>
          </a:p>
          <a:p>
            <a:pPr lvl="2" fontAlgn="base"/>
            <a:r>
              <a:rPr lang="fr-FR" strike="noStrike" noProof="1" smtClean="0"/>
              <a:t>Troisième niveau</a:t>
            </a:r>
            <a:endParaRPr lang="fr-FR" strike="noStrike" noProof="1" smtClean="0"/>
          </a:p>
          <a:p>
            <a:pPr lvl="3" fontAlgn="base"/>
            <a:r>
              <a:rPr lang="fr-FR" strike="noStrike" noProof="1" smtClean="0"/>
              <a:t>Quatrième niveau</a:t>
            </a:r>
            <a:endParaRPr lang="fr-FR" strike="noStrike" noProof="1" smtClean="0"/>
          </a:p>
          <a:p>
            <a:pPr lvl="4" fontAlgn="base"/>
            <a:r>
              <a:rPr lang="fr-FR" strike="noStrike" noProof="1" smtClean="0"/>
              <a:t>Cinquième niveau</a:t>
            </a:r>
            <a:endParaRPr lang="fr-FR"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lvl="0" eaLnBrk="1" fontAlgn="base" hangingPunct="1">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
        <p:nvSpPr>
          <p:cNvPr id="7" name="Footer Placeholder 6"/>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 </a:t>
            </a: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4638"/>
            <a:ext cx="8229600" cy="1143000"/>
          </a:xfrm>
        </p:spPr>
        <p:txBody>
          <a:bodyPr/>
          <a:lstStyle>
            <a:lvl1pPr>
              <a:defRPr/>
            </a:lvl1pPr>
          </a:lstStyle>
          <a:p>
            <a:pPr fontAlgn="base"/>
            <a:r>
              <a:rPr lang="fr-FR" strike="noStrike" noProof="1" smtClean="0"/>
              <a:t>Cliquez pour modifier le style du titre</a:t>
            </a:r>
            <a:endParaRPr lang="fr-FR" strike="noStrike" noProof="1"/>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fr-FR" strike="noStrike" noProof="1" smtClean="0"/>
              <a:t>Cliquez pour modifier les styles du texte du masque</a:t>
            </a:r>
            <a:endParaRPr lang="fr-FR" strike="noStrike" noProof="1" smtClean="0"/>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fr-FR" strike="noStrike" noProof="1" smtClean="0"/>
              <a:t>Cliquez pour modifier les styles du texte du masque</a:t>
            </a:r>
            <a:endParaRPr lang="fr-FR" strike="noStrike" noProof="1" smtClean="0"/>
          </a:p>
          <a:p>
            <a:pPr lvl="1" fontAlgn="base"/>
            <a:r>
              <a:rPr lang="fr-FR" strike="noStrike" noProof="1" smtClean="0"/>
              <a:t>Deuxième niveau</a:t>
            </a:r>
            <a:endParaRPr lang="fr-FR" strike="noStrike" noProof="1" smtClean="0"/>
          </a:p>
          <a:p>
            <a:pPr lvl="2" fontAlgn="base"/>
            <a:r>
              <a:rPr lang="fr-FR" strike="noStrike" noProof="1" smtClean="0"/>
              <a:t>Troisième niveau</a:t>
            </a:r>
            <a:endParaRPr lang="fr-FR" strike="noStrike" noProof="1" smtClean="0"/>
          </a:p>
          <a:p>
            <a:pPr lvl="3" fontAlgn="base"/>
            <a:r>
              <a:rPr lang="fr-FR" strike="noStrike" noProof="1" smtClean="0"/>
              <a:t>Quatrième niveau</a:t>
            </a:r>
            <a:endParaRPr lang="fr-FR" strike="noStrike" noProof="1" smtClean="0"/>
          </a:p>
          <a:p>
            <a:pPr lvl="4" fontAlgn="base"/>
            <a:r>
              <a:rPr lang="fr-FR" strike="noStrike" noProof="1" smtClean="0"/>
              <a:t>Cinquième niveau</a:t>
            </a:r>
            <a:endParaRPr lang="fr-FR" strike="noStrike" noProof="1"/>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fr-FR" strike="noStrike" noProof="1" smtClean="0"/>
              <a:t>Cliquez pour modifier les styles du texte du masque</a:t>
            </a:r>
            <a:endParaRPr lang="fr-FR" strike="noStrike" noProof="1" smtClean="0"/>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fr-FR" strike="noStrike" noProof="1" smtClean="0"/>
              <a:t>Cliquez pour modifier les styles du texte du masque</a:t>
            </a:r>
            <a:endParaRPr lang="fr-FR" strike="noStrike" noProof="1" smtClean="0"/>
          </a:p>
          <a:p>
            <a:pPr lvl="1" fontAlgn="base"/>
            <a:r>
              <a:rPr lang="fr-FR" strike="noStrike" noProof="1" smtClean="0"/>
              <a:t>Deuxième niveau</a:t>
            </a:r>
            <a:endParaRPr lang="fr-FR" strike="noStrike" noProof="1" smtClean="0"/>
          </a:p>
          <a:p>
            <a:pPr lvl="2" fontAlgn="base"/>
            <a:r>
              <a:rPr lang="fr-FR" strike="noStrike" noProof="1" smtClean="0"/>
              <a:t>Troisième niveau</a:t>
            </a:r>
            <a:endParaRPr lang="fr-FR" strike="noStrike" noProof="1" smtClean="0"/>
          </a:p>
          <a:p>
            <a:pPr lvl="3" fontAlgn="base"/>
            <a:r>
              <a:rPr lang="fr-FR" strike="noStrike" noProof="1" smtClean="0"/>
              <a:t>Quatrième niveau</a:t>
            </a:r>
            <a:endParaRPr lang="fr-FR" strike="noStrike" noProof="1" smtClean="0"/>
          </a:p>
          <a:p>
            <a:pPr lvl="4" fontAlgn="base"/>
            <a:r>
              <a:rPr lang="fr-FR" strike="noStrike" noProof="1" smtClean="0"/>
              <a:t>Cinquième niveau</a:t>
            </a:r>
            <a:endParaRPr lang="fr-FR"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1"/>
          </p:nvPr>
        </p:nvSpPr>
        <p:spPr/>
        <p:txBody>
          <a:bodyPr/>
          <a:p>
            <a:pPr lvl="0" eaLnBrk="1" fontAlgn="base" hangingPunct="1">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
        <p:nvSpPr>
          <p:cNvPr id="9" name="Footer Placeholder 8"/>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 </a:t>
            </a: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pPr fontAlgn="base"/>
            <a:r>
              <a:rPr lang="fr-FR" strike="noStrike" noProof="1" smtClean="0"/>
              <a:t>Cliquez pour modifier le style du titre</a:t>
            </a:r>
            <a:endParaRPr lang="fr-FR"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1"/>
          </p:nvPr>
        </p:nvSpPr>
        <p:spPr/>
        <p:txBody>
          <a:bodyPr/>
          <a:p>
            <a:pPr lvl="0" eaLnBrk="1" fontAlgn="base" hangingPunct="1">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
        <p:nvSpPr>
          <p:cNvPr id="5" name="Footer Placeholder 4"/>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 </a:t>
            </a: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Slide Number Placeholder 2"/>
          <p:cNvSpPr>
            <a:spLocks noGrp="1"/>
          </p:cNvSpPr>
          <p:nvPr>
            <p:ph type="sldNum" sz="quarter" idx="11"/>
          </p:nvPr>
        </p:nvSpPr>
        <p:spPr/>
        <p:txBody>
          <a:bodyPr/>
          <a:p>
            <a:pPr lvl="0" eaLnBrk="1" fontAlgn="base" hangingPunct="1">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
        <p:nvSpPr>
          <p:cNvPr id="4" name="Footer Placeholder 3"/>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 </a:t>
            </a: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3050"/>
            <a:ext cx="3008313" cy="1162050"/>
          </a:xfrm>
        </p:spPr>
        <p:txBody>
          <a:bodyPr anchor="b"/>
          <a:lstStyle>
            <a:lvl1pPr algn="l">
              <a:defRPr sz="2000" b="1"/>
            </a:lvl1pPr>
          </a:lstStyle>
          <a:p>
            <a:pPr fontAlgn="base"/>
            <a:r>
              <a:rPr lang="fr-FR" strike="noStrike" noProof="1" smtClean="0"/>
              <a:t>Cliquez pour modifier le style du titre</a:t>
            </a:r>
            <a:endParaRPr lang="fr-FR" strike="noStrike" noProof="1"/>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fr-FR" strike="noStrike" noProof="1" smtClean="0"/>
              <a:t>Cliquez pour modifier les styles du texte du masque</a:t>
            </a:r>
            <a:endParaRPr lang="fr-FR" strike="noStrike" noProof="1" smtClean="0"/>
          </a:p>
          <a:p>
            <a:pPr lvl="1" fontAlgn="base"/>
            <a:r>
              <a:rPr lang="fr-FR" strike="noStrike" noProof="1" smtClean="0"/>
              <a:t>Deuxième niveau</a:t>
            </a:r>
            <a:endParaRPr lang="fr-FR" strike="noStrike" noProof="1" smtClean="0"/>
          </a:p>
          <a:p>
            <a:pPr lvl="2" fontAlgn="base"/>
            <a:r>
              <a:rPr lang="fr-FR" strike="noStrike" noProof="1" smtClean="0"/>
              <a:t>Troisième niveau</a:t>
            </a:r>
            <a:endParaRPr lang="fr-FR" strike="noStrike" noProof="1" smtClean="0"/>
          </a:p>
          <a:p>
            <a:pPr lvl="3" fontAlgn="base"/>
            <a:r>
              <a:rPr lang="fr-FR" strike="noStrike" noProof="1" smtClean="0"/>
              <a:t>Quatrième niveau</a:t>
            </a:r>
            <a:endParaRPr lang="fr-FR" strike="noStrike" noProof="1" smtClean="0"/>
          </a:p>
          <a:p>
            <a:pPr lvl="4" fontAlgn="base"/>
            <a:r>
              <a:rPr lang="fr-FR" strike="noStrike" noProof="1" smtClean="0"/>
              <a:t>Cinquième niveau</a:t>
            </a:r>
            <a:endParaRPr lang="fr-FR" strike="noStrike" noProof="1"/>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fr-FR" strike="noStrike" noProof="1" smtClean="0"/>
              <a:t>Cliquez pour modifier les styles du texte du masque</a:t>
            </a:r>
            <a:endParaRPr lang="fr-FR"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lvl="0" eaLnBrk="1" fontAlgn="base" hangingPunct="1">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
        <p:nvSpPr>
          <p:cNvPr id="7" name="Footer Placeholder 6"/>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 </a:t>
            </a: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92288" y="4800600"/>
            <a:ext cx="5486400" cy="566738"/>
          </a:xfrm>
        </p:spPr>
        <p:txBody>
          <a:bodyPr anchor="b"/>
          <a:lstStyle>
            <a:lvl1pPr algn="l">
              <a:defRPr sz="2000" b="1"/>
            </a:lvl1pPr>
          </a:lstStyle>
          <a:p>
            <a:pPr fontAlgn="base"/>
            <a:r>
              <a:rPr lang="fr-FR" strike="noStrike" noProof="1" smtClean="0"/>
              <a:t>Cliquez pour modifier le style du titre</a:t>
            </a:r>
            <a:endParaRPr lang="fr-FR" strike="noStrike" noProof="1"/>
          </a:p>
        </p:txBody>
      </p:sp>
      <p:sp>
        <p:nvSpPr>
          <p:cNvPr id="3" name="Espace réservé pour une image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fr-FR" sz="3200" b="1" i="0" u="none" strike="noStrike" kern="0" cap="none" spc="0" normalizeH="0" baseline="0" noProof="0" smtClean="0">
                <a:ln>
                  <a:noFill/>
                </a:ln>
                <a:solidFill>
                  <a:schemeClr val="tx1"/>
                </a:solidFill>
                <a:effectLst/>
                <a:uLnTx/>
                <a:uFillTx/>
                <a:latin typeface="+mn-lt"/>
                <a:ea typeface="+mn-ea"/>
                <a:cs typeface="+mn-cs"/>
              </a:rPr>
              <a:t>Cliquez sur l'icône pour ajouter une image</a:t>
            </a:r>
            <a:endParaRPr kumimoji="0" lang="fr-FR" sz="3200" b="1" i="0" u="none" strike="noStrike" kern="0" cap="none" spc="0" normalizeH="0" baseline="0" noProof="0">
              <a:ln>
                <a:noFill/>
              </a:ln>
              <a:solidFill>
                <a:schemeClr val="tx1"/>
              </a:solidFill>
              <a:effectLst/>
              <a:uLnTx/>
              <a:uFillTx/>
              <a:latin typeface="+mn-lt"/>
              <a:ea typeface="+mn-ea"/>
              <a:cs typeface="+mn-cs"/>
            </a:endParaRPr>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fr-FR" strike="noStrike" noProof="1" smtClean="0"/>
              <a:t>Cliquez pour modifier les styles du texte du masque</a:t>
            </a:r>
            <a:endParaRPr lang="fr-FR"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lvl="0" eaLnBrk="1" fontAlgn="base" hangingPunct="1">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
        <p:nvSpPr>
          <p:cNvPr id="7" name="Footer Placeholder 6"/>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 </a:t>
            </a: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47458" name="Freeform 2"/>
          <p:cNvSpPr/>
          <p:nvPr/>
        </p:nvSpPr>
        <p:spPr bwMode="gray">
          <a:xfrm rot="-5400000">
            <a:off x="-2473325" y="2673350"/>
            <a:ext cx="6629400" cy="1587500"/>
          </a:xfrm>
          <a:custGeom>
            <a:avLst/>
            <a:gdLst/>
            <a:ahLst/>
            <a:cxnLst>
              <a:cxn ang="0">
                <a:pos x="0" y="584"/>
              </a:cxn>
              <a:cxn ang="0">
                <a:pos x="1504" y="352"/>
              </a:cxn>
              <a:cxn ang="0">
                <a:pos x="3960" y="432"/>
              </a:cxn>
              <a:cxn ang="0">
                <a:pos x="5688" y="1000"/>
              </a:cxn>
              <a:cxn ang="0">
                <a:pos x="5693" y="6"/>
              </a:cxn>
              <a:cxn ang="0">
                <a:pos x="0" y="0"/>
              </a:cxn>
            </a:cxnLst>
            <a:rect l="0" t="0" r="r" b="b"/>
            <a:pathLst>
              <a:path w="5693" h="1000">
                <a:moveTo>
                  <a:pt x="0" y="584"/>
                </a:moveTo>
                <a:cubicBezTo>
                  <a:pt x="249" y="545"/>
                  <a:pt x="844" y="377"/>
                  <a:pt x="1504" y="352"/>
                </a:cubicBezTo>
                <a:cubicBezTo>
                  <a:pt x="2168" y="300"/>
                  <a:pt x="3246" y="322"/>
                  <a:pt x="3960" y="432"/>
                </a:cubicBezTo>
                <a:cubicBezTo>
                  <a:pt x="4641" y="548"/>
                  <a:pt x="5616" y="920"/>
                  <a:pt x="5688" y="1000"/>
                </a:cubicBezTo>
                <a:lnTo>
                  <a:pt x="5693" y="6"/>
                </a:lnTo>
                <a:lnTo>
                  <a:pt x="0" y="0"/>
                </a:lnTo>
              </a:path>
            </a:pathLst>
          </a:custGeom>
          <a:gradFill rotWithShape="1">
            <a:gsLst>
              <a:gs pos="0">
                <a:schemeClr val="accent1"/>
              </a:gs>
              <a:gs pos="100000">
                <a:schemeClr val="accent1">
                  <a:gamma/>
                  <a:tint val="27451"/>
                  <a:invGamma/>
                </a:schemeClr>
              </a:gs>
            </a:gsLst>
            <a:lin ang="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7459" name="Freeform 3"/>
          <p:cNvSpPr/>
          <p:nvPr/>
        </p:nvSpPr>
        <p:spPr bwMode="gray">
          <a:xfrm>
            <a:off x="63500" y="63500"/>
            <a:ext cx="9037638" cy="1604963"/>
          </a:xfrm>
          <a:custGeom>
            <a:avLst/>
            <a:gdLst/>
            <a:ahLst/>
            <a:cxnLst>
              <a:cxn ang="0">
                <a:pos x="0" y="584"/>
              </a:cxn>
              <a:cxn ang="0">
                <a:pos x="1520" y="392"/>
              </a:cxn>
              <a:cxn ang="0">
                <a:pos x="4200" y="504"/>
              </a:cxn>
              <a:cxn ang="0">
                <a:pos x="5688" y="1000"/>
              </a:cxn>
              <a:cxn ang="0">
                <a:pos x="5693" y="6"/>
              </a:cxn>
              <a:cxn ang="0">
                <a:pos x="0" y="0"/>
              </a:cxn>
            </a:cxnLst>
            <a:rect l="0" t="0" r="r" b="b"/>
            <a:pathLst>
              <a:path w="5693" h="1000">
                <a:moveTo>
                  <a:pt x="0" y="584"/>
                </a:moveTo>
                <a:cubicBezTo>
                  <a:pt x="253" y="552"/>
                  <a:pt x="820" y="405"/>
                  <a:pt x="1520" y="392"/>
                </a:cubicBezTo>
                <a:cubicBezTo>
                  <a:pt x="2184" y="340"/>
                  <a:pt x="3486" y="394"/>
                  <a:pt x="4200" y="504"/>
                </a:cubicBezTo>
                <a:cubicBezTo>
                  <a:pt x="4881" y="620"/>
                  <a:pt x="5616" y="920"/>
                  <a:pt x="5688" y="1000"/>
                </a:cubicBezTo>
                <a:lnTo>
                  <a:pt x="5693" y="6"/>
                </a:lnTo>
                <a:lnTo>
                  <a:pt x="0" y="0"/>
                </a:lnTo>
              </a:path>
            </a:pathLst>
          </a:custGeom>
          <a:gradFill rotWithShape="1">
            <a:gsLst>
              <a:gs pos="0">
                <a:schemeClr val="accent1"/>
              </a:gs>
              <a:gs pos="100000">
                <a:schemeClr val="tx2"/>
              </a:gs>
            </a:gsLst>
            <a:lin ang="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nvGrpSpPr>
          <p:cNvPr id="1028" name="Group 5"/>
          <p:cNvGrpSpPr/>
          <p:nvPr/>
        </p:nvGrpSpPr>
        <p:grpSpPr>
          <a:xfrm>
            <a:off x="0" y="3175"/>
            <a:ext cx="9144000" cy="6854825"/>
            <a:chOff x="0" y="2"/>
            <a:chExt cx="5760" cy="4318"/>
          </a:xfrm>
        </p:grpSpPr>
        <p:grpSp>
          <p:nvGrpSpPr>
            <p:cNvPr id="1029" name="Group 6"/>
            <p:cNvGrpSpPr/>
            <p:nvPr userDrawn="1"/>
          </p:nvGrpSpPr>
          <p:grpSpPr>
            <a:xfrm>
              <a:off x="0" y="2"/>
              <a:ext cx="5760" cy="4318"/>
              <a:chOff x="0" y="2"/>
              <a:chExt cx="5760" cy="4318"/>
            </a:xfrm>
          </p:grpSpPr>
          <p:sp>
            <p:nvSpPr>
              <p:cNvPr id="147463" name="Freeform 7"/>
              <p:cNvSpPr/>
              <p:nvPr/>
            </p:nvSpPr>
            <p:spPr bwMode="gray">
              <a:xfrm>
                <a:off x="0" y="4023"/>
                <a:ext cx="275" cy="297"/>
              </a:xfrm>
              <a:custGeom>
                <a:avLst/>
                <a:gdLst/>
                <a:ahLst/>
                <a:cxnLst>
                  <a:cxn ang="0">
                    <a:pos x="275" y="291"/>
                  </a:cxn>
                  <a:cxn ang="0">
                    <a:pos x="112" y="211"/>
                  </a:cxn>
                  <a:cxn ang="0">
                    <a:pos x="28" y="127"/>
                  </a:cxn>
                  <a:cxn ang="0">
                    <a:pos x="0" y="0"/>
                  </a:cxn>
                  <a:cxn ang="0">
                    <a:pos x="1" y="297"/>
                  </a:cxn>
                </a:cxnLst>
                <a:rect l="0" t="0" r="r" b="b"/>
                <a:pathLst>
                  <a:path w="275" h="297">
                    <a:moveTo>
                      <a:pt x="275" y="291"/>
                    </a:moveTo>
                    <a:lnTo>
                      <a:pt x="112" y="211"/>
                    </a:lnTo>
                    <a:lnTo>
                      <a:pt x="28" y="127"/>
                    </a:lnTo>
                    <a:lnTo>
                      <a:pt x="0" y="0"/>
                    </a:lnTo>
                    <a:lnTo>
                      <a:pt x="1" y="297"/>
                    </a:lnTo>
                  </a:path>
                </a:pathLst>
              </a:custGeom>
              <a:solidFill>
                <a:schemeClr val="bg1"/>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7464" name="AutoShape 8"/>
              <p:cNvSpPr>
                <a:spLocks noChangeArrowheads="1"/>
              </p:cNvSpPr>
              <p:nvPr/>
            </p:nvSpPr>
            <p:spPr bwMode="gray">
              <a:xfrm>
                <a:off x="20" y="26"/>
                <a:ext cx="5715" cy="4265"/>
              </a:xfrm>
              <a:prstGeom prst="roundRect">
                <a:avLst>
                  <a:gd name="adj" fmla="val 6227"/>
                </a:avLst>
              </a:prstGeom>
              <a:noFill/>
              <a:ln w="76200">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7465" name="Freeform 9"/>
              <p:cNvSpPr/>
              <p:nvPr/>
            </p:nvSpPr>
            <p:spPr bwMode="gray">
              <a:xfrm>
                <a:off x="0" y="2"/>
                <a:ext cx="290" cy="315"/>
              </a:xfrm>
              <a:custGeom>
                <a:avLst/>
                <a:gdLst/>
                <a:ahLst/>
                <a:cxnLst>
                  <a:cxn ang="0">
                    <a:pos x="1" y="315"/>
                  </a:cxn>
                  <a:cxn ang="0">
                    <a:pos x="122" y="97"/>
                  </a:cxn>
                  <a:cxn ang="0">
                    <a:pos x="279" y="0"/>
                  </a:cxn>
                  <a:cxn ang="0">
                    <a:pos x="0" y="1"/>
                  </a:cxn>
                </a:cxnLst>
                <a:rect l="0" t="0" r="r" b="b"/>
                <a:pathLst>
                  <a:path w="290" h="315">
                    <a:moveTo>
                      <a:pt x="1" y="315"/>
                    </a:moveTo>
                    <a:cubicBezTo>
                      <a:pt x="21" y="279"/>
                      <a:pt x="76" y="150"/>
                      <a:pt x="122" y="97"/>
                    </a:cubicBezTo>
                    <a:cubicBezTo>
                      <a:pt x="163" y="44"/>
                      <a:pt x="290" y="23"/>
                      <a:pt x="279" y="0"/>
                    </a:cubicBezTo>
                    <a:lnTo>
                      <a:pt x="0" y="1"/>
                    </a:lnTo>
                  </a:path>
                </a:pathLst>
              </a:custGeom>
              <a:solidFill>
                <a:schemeClr val="bg1"/>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7466" name="Freeform 10"/>
              <p:cNvSpPr/>
              <p:nvPr/>
            </p:nvSpPr>
            <p:spPr bwMode="gray">
              <a:xfrm>
                <a:off x="5507" y="4031"/>
                <a:ext cx="253" cy="287"/>
              </a:xfrm>
              <a:custGeom>
                <a:avLst/>
                <a:gdLst/>
                <a:ahLst/>
                <a:cxnLst>
                  <a:cxn ang="0">
                    <a:pos x="250" y="0"/>
                  </a:cxn>
                  <a:cxn ang="0">
                    <a:pos x="179" y="143"/>
                  </a:cxn>
                  <a:cxn ang="0">
                    <a:pos x="85" y="236"/>
                  </a:cxn>
                  <a:cxn ang="0">
                    <a:pos x="0" y="287"/>
                  </a:cxn>
                  <a:cxn ang="0">
                    <a:pos x="253" y="284"/>
                  </a:cxn>
                </a:cxnLst>
                <a:rect l="0" t="0" r="r" b="b"/>
                <a:pathLst>
                  <a:path w="253" h="287">
                    <a:moveTo>
                      <a:pt x="250" y="0"/>
                    </a:moveTo>
                    <a:lnTo>
                      <a:pt x="179" y="143"/>
                    </a:lnTo>
                    <a:lnTo>
                      <a:pt x="85" y="236"/>
                    </a:lnTo>
                    <a:lnTo>
                      <a:pt x="0" y="287"/>
                    </a:lnTo>
                    <a:lnTo>
                      <a:pt x="253" y="284"/>
                    </a:lnTo>
                  </a:path>
                </a:pathLst>
              </a:custGeom>
              <a:solidFill>
                <a:schemeClr val="bg1"/>
              </a:solidFill>
              <a:ln w="9525">
                <a:solidFill>
                  <a:schemeClr val="bg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147467" name="Freeform 11"/>
            <p:cNvSpPr/>
            <p:nvPr/>
          </p:nvSpPr>
          <p:spPr bwMode="gray">
            <a:xfrm>
              <a:off x="5475" y="3"/>
              <a:ext cx="281" cy="344"/>
            </a:xfrm>
            <a:custGeom>
              <a:avLst/>
              <a:gdLst/>
              <a:ahLst/>
              <a:cxnLst>
                <a:cxn ang="0">
                  <a:pos x="0" y="0"/>
                </a:cxn>
                <a:cxn ang="0">
                  <a:pos x="202" y="96"/>
                </a:cxn>
                <a:cxn ang="0">
                  <a:pos x="281" y="332"/>
                </a:cxn>
                <a:cxn ang="0">
                  <a:pos x="281" y="0"/>
                </a:cxn>
              </a:cxnLst>
              <a:rect l="0" t="0" r="r" b="b"/>
              <a:pathLst>
                <a:path w="281" h="348">
                  <a:moveTo>
                    <a:pt x="0" y="0"/>
                  </a:moveTo>
                  <a:cubicBezTo>
                    <a:pt x="33" y="16"/>
                    <a:pt x="125" y="6"/>
                    <a:pt x="202" y="96"/>
                  </a:cubicBezTo>
                  <a:cubicBezTo>
                    <a:pt x="279" y="186"/>
                    <a:pt x="268" y="348"/>
                    <a:pt x="281" y="332"/>
                  </a:cubicBezTo>
                  <a:lnTo>
                    <a:pt x="281" y="0"/>
                  </a:lnTo>
                </a:path>
              </a:pathLst>
            </a:custGeom>
            <a:solidFill>
              <a:schemeClr val="bg1"/>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1035" name="Rectangle 12"/>
          <p:cNvSpPr>
            <a:spLocks noGrp="1"/>
          </p:cNvSpPr>
          <p:nvPr>
            <p:ph type="title"/>
          </p:nvPr>
        </p:nvSpPr>
        <p:spPr>
          <a:xfrm>
            <a:off x="457200" y="117475"/>
            <a:ext cx="8229600" cy="492125"/>
          </a:xfrm>
          <a:prstGeom prst="rect">
            <a:avLst/>
          </a:prstGeom>
          <a:noFill/>
          <a:ln w="9525">
            <a:noFill/>
          </a:ln>
        </p:spPr>
        <p:txBody>
          <a:bodyPr anchor="ctr" anchorCtr="0"/>
          <a:p>
            <a:pPr lvl="0"/>
            <a:r>
              <a:rPr lang="fr-FR" altLang="x-none" dirty="0"/>
              <a:t>Cliquez pour modifier le style du titre</a:t>
            </a:r>
            <a:endParaRPr lang="en-US" altLang="zh-CN" dirty="0"/>
          </a:p>
        </p:txBody>
      </p:sp>
      <p:sp>
        <p:nvSpPr>
          <p:cNvPr id="1036" name="Rectangle 13"/>
          <p:cNvSpPr>
            <a:spLocks noGrp="1"/>
          </p:cNvSpPr>
          <p:nvPr>
            <p:ph type="body"/>
          </p:nvPr>
        </p:nvSpPr>
        <p:spPr>
          <a:xfrm>
            <a:off x="609600" y="1219200"/>
            <a:ext cx="8077200" cy="5102225"/>
          </a:xfrm>
          <a:prstGeom prst="rect">
            <a:avLst/>
          </a:prstGeom>
          <a:noFill/>
          <a:ln w="9525">
            <a:noFill/>
          </a:ln>
        </p:spPr>
        <p:txBody>
          <a:bodyPr anchor="t" anchorCtr="0"/>
          <a:p>
            <a:pPr lvl="0"/>
            <a:r>
              <a:rPr lang="fr-FR" altLang="x-none" dirty="0"/>
              <a:t>Cliquez pour modifier les styles du texte du masque</a:t>
            </a:r>
            <a:endParaRPr lang="fr-FR" altLang="x-none" dirty="0"/>
          </a:p>
          <a:p>
            <a:pPr lvl="1"/>
            <a:r>
              <a:rPr lang="fr-FR" altLang="x-none" dirty="0"/>
              <a:t>Deuxième niveau</a:t>
            </a:r>
            <a:endParaRPr lang="fr-FR" altLang="x-none" dirty="0"/>
          </a:p>
          <a:p>
            <a:pPr lvl="2"/>
            <a:r>
              <a:rPr lang="fr-FR" altLang="x-none" dirty="0"/>
              <a:t>Troisième niveau</a:t>
            </a:r>
            <a:endParaRPr lang="fr-FR" altLang="x-none" dirty="0"/>
          </a:p>
          <a:p>
            <a:pPr lvl="3"/>
            <a:r>
              <a:rPr lang="fr-FR" altLang="x-none" dirty="0"/>
              <a:t>Quatrième niveau</a:t>
            </a:r>
            <a:endParaRPr lang="fr-FR" altLang="x-none" dirty="0"/>
          </a:p>
          <a:p>
            <a:pPr lvl="4"/>
            <a:r>
              <a:rPr lang="fr-FR" altLang="x-none" dirty="0"/>
              <a:t>Cinquième niveau</a:t>
            </a:r>
            <a:endParaRPr lang="en-US" altLang="zh-CN" dirty="0"/>
          </a:p>
        </p:txBody>
      </p:sp>
      <p:sp>
        <p:nvSpPr>
          <p:cNvPr id="147470" name="Rectangle 14"/>
          <p:cNvSpPr>
            <a:spLocks noGrp="1" noChangeArrowheads="1"/>
          </p:cNvSpPr>
          <p:nvPr>
            <p:ph type="dt" sz="half" idx="2"/>
          </p:nvPr>
        </p:nvSpPr>
        <p:spPr bwMode="auto">
          <a:xfrm>
            <a:off x="6553200" y="6521450"/>
            <a:ext cx="2133600" cy="200025"/>
          </a:xfrm>
          <a:prstGeom prst="rect">
            <a:avLst/>
          </a:prstGeom>
          <a:noFill/>
          <a:ln w="9525">
            <a:noFill/>
            <a:miter lim="800000"/>
          </a:ln>
          <a:effectLst/>
        </p:spPr>
        <p:txBody>
          <a:bodyPr vert="horz" wrap="square" lIns="91440" tIns="45720" rIns="91440" bIns="45720" numCol="1" anchor="t" anchorCtr="0" compatLnSpc="1"/>
          <a:lstStyle>
            <a:lvl1pPr>
              <a:defRPr sz="1200" b="1">
                <a:latin typeface="Arial" panose="020B0604020202020204" pitchFamily="34"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7472" name="Rectangle 16"/>
          <p:cNvSpPr>
            <a:spLocks noGrp="1" noChangeArrowheads="1"/>
          </p:cNvSpPr>
          <p:nvPr>
            <p:ph type="sldNum" sz="quarter" idx="4"/>
          </p:nvPr>
        </p:nvSpPr>
        <p:spPr bwMode="auto">
          <a:xfrm>
            <a:off x="533400" y="6521450"/>
            <a:ext cx="609600" cy="184150"/>
          </a:xfrm>
          <a:prstGeom prst="rect">
            <a:avLst/>
          </a:prstGeom>
          <a:noFill/>
          <a:ln w="9525">
            <a:noFill/>
            <a:miter lim="800000"/>
          </a:ln>
          <a:effectLst/>
        </p:spPr>
        <p:txBody>
          <a:bodyPr vert="horz" wrap="square" lIns="91440" tIns="45720" rIns="91440" bIns="45720" numCol="1" anchor="t" anchorCtr="0" compatLnSpc="1"/>
          <a:lstStyle>
            <a:lvl1pPr algn="ctr">
              <a:defRPr sz="1200" b="1"/>
            </a:lvl1pPr>
          </a:lstStyle>
          <a:p>
            <a:pPr lvl="0" eaLnBrk="1" fontAlgn="base" hangingPunct="1">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
        <p:nvSpPr>
          <p:cNvPr id="147473" name="Rectangle 17"/>
          <p:cNvSpPr>
            <a:spLocks noGrp="1" noChangeArrowheads="1"/>
          </p:cNvSpPr>
          <p:nvPr>
            <p:ph type="ftr" sz="quarter" idx="3"/>
          </p:nvPr>
        </p:nvSpPr>
        <p:spPr bwMode="auto">
          <a:xfrm>
            <a:off x="3124200" y="6553200"/>
            <a:ext cx="2895600" cy="168275"/>
          </a:xfrm>
          <a:prstGeom prst="rect">
            <a:avLst/>
          </a:prstGeom>
          <a:noFill/>
          <a:ln w="9525">
            <a:noFill/>
            <a:miter lim="800000"/>
          </a:ln>
          <a:effectLst/>
        </p:spPr>
        <p:txBody>
          <a:bodyPr vert="horz" wrap="square" lIns="91440" tIns="45720" rIns="91440" bIns="45720" numCol="1" anchor="t" anchorCtr="0" compatLnSpc="1"/>
          <a:lstStyle>
            <a:lvl1pPr algn="ctr">
              <a:defRPr sz="1200" b="1">
                <a:latin typeface="Arial" panose="020B0604020202020204" pitchFamily="34" charset="0"/>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rPr>
              <a:t> </a:t>
            </a:r>
            <a:endParaRPr kumimoji="0" lang="en-US" sz="12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Arial" panose="020B0604020202020204" pitchFamily="34" charset="0"/>
        </a:defRPr>
      </a:lvl2pPr>
      <a:lvl3pPr algn="ctr" rtl="0" eaLnBrk="0" fontAlgn="base" hangingPunct="0">
        <a:spcBef>
          <a:spcPct val="0"/>
        </a:spcBef>
        <a:spcAft>
          <a:spcPct val="0"/>
        </a:spcAft>
        <a:defRPr sz="3200" b="1">
          <a:solidFill>
            <a:schemeClr val="tx1"/>
          </a:solidFill>
          <a:latin typeface="Arial" panose="020B0604020202020204" pitchFamily="34" charset="0"/>
        </a:defRPr>
      </a:lvl3pPr>
      <a:lvl4pPr algn="ctr" rtl="0" eaLnBrk="0" fontAlgn="base" hangingPunct="0">
        <a:spcBef>
          <a:spcPct val="0"/>
        </a:spcBef>
        <a:spcAft>
          <a:spcPct val="0"/>
        </a:spcAft>
        <a:defRPr sz="3200" b="1">
          <a:solidFill>
            <a:schemeClr val="tx1"/>
          </a:solidFill>
          <a:latin typeface="Arial" panose="020B0604020202020204" pitchFamily="34" charset="0"/>
        </a:defRPr>
      </a:lvl4pPr>
      <a:lvl5pPr algn="ctr" rtl="0" eaLnBrk="0" fontAlgn="base" hangingPunct="0">
        <a:spcBef>
          <a:spcPct val="0"/>
        </a:spcBef>
        <a:spcAft>
          <a:spcPct val="0"/>
        </a:spcAft>
        <a:defRPr sz="3200" b="1">
          <a:solidFill>
            <a:schemeClr val="tx1"/>
          </a:solidFill>
          <a:latin typeface="Arial" panose="020B0604020202020204" pitchFamily="34" charset="0"/>
        </a:defRPr>
      </a:lvl5pPr>
      <a:lvl6pPr marL="457200" algn="ctr" rtl="0" eaLnBrk="1" fontAlgn="base" hangingPunct="1">
        <a:spcBef>
          <a:spcPct val="0"/>
        </a:spcBef>
        <a:spcAft>
          <a:spcPct val="0"/>
        </a:spcAft>
        <a:defRPr sz="3200" b="1">
          <a:solidFill>
            <a:schemeClr val="tx1"/>
          </a:solidFill>
          <a:latin typeface="Arial" panose="020B0604020202020204" pitchFamily="34" charset="0"/>
        </a:defRPr>
      </a:lvl6pPr>
      <a:lvl7pPr marL="914400" algn="ctr" rtl="0" eaLnBrk="1" fontAlgn="base" hangingPunct="1">
        <a:spcBef>
          <a:spcPct val="0"/>
        </a:spcBef>
        <a:spcAft>
          <a:spcPct val="0"/>
        </a:spcAft>
        <a:defRPr sz="3200" b="1">
          <a:solidFill>
            <a:schemeClr val="tx1"/>
          </a:solidFill>
          <a:latin typeface="Arial" panose="020B0604020202020204" pitchFamily="34" charset="0"/>
        </a:defRPr>
      </a:lvl7pPr>
      <a:lvl8pPr marL="1371600" algn="ctr" rtl="0" eaLnBrk="1" fontAlgn="base" hangingPunct="1">
        <a:spcBef>
          <a:spcPct val="0"/>
        </a:spcBef>
        <a:spcAft>
          <a:spcPct val="0"/>
        </a:spcAft>
        <a:defRPr sz="3200" b="1">
          <a:solidFill>
            <a:schemeClr val="tx1"/>
          </a:solidFill>
          <a:latin typeface="Arial" panose="020B0604020202020204" pitchFamily="34" charset="0"/>
        </a:defRPr>
      </a:lvl8pPr>
      <a:lvl9pPr marL="1828800" algn="ctr" rtl="0" eaLnBrk="1" fontAlgn="base" hangingPunct="1">
        <a:spcBef>
          <a:spcPct val="0"/>
        </a:spcBef>
        <a:spcAft>
          <a:spcPct val="0"/>
        </a:spcAft>
        <a:defRPr sz="3200" b="1">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60000"/>
        <a:buFont typeface="Wingdings" panose="05000000000000000000" pitchFamily="2" charset="2"/>
        <a:buChar char="n"/>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39" name="Freeform 15" descr="29641"/>
          <p:cNvSpPr/>
          <p:nvPr/>
        </p:nvSpPr>
        <p:spPr bwMode="gray">
          <a:xfrm>
            <a:off x="36513" y="80963"/>
            <a:ext cx="9077325" cy="1595438"/>
          </a:xfrm>
          <a:custGeom>
            <a:avLst/>
            <a:gdLst/>
            <a:ahLst/>
            <a:cxnLst>
              <a:cxn ang="0">
                <a:pos x="0" y="756"/>
              </a:cxn>
              <a:cxn ang="0">
                <a:pos x="576" y="560"/>
              </a:cxn>
              <a:cxn ang="0">
                <a:pos x="1403" y="390"/>
              </a:cxn>
              <a:cxn ang="0">
                <a:pos x="2452" y="314"/>
              </a:cxn>
              <a:cxn ang="0">
                <a:pos x="3102" y="326"/>
              </a:cxn>
              <a:cxn ang="0">
                <a:pos x="4043" y="434"/>
              </a:cxn>
              <a:cxn ang="0">
                <a:pos x="4944" y="668"/>
              </a:cxn>
              <a:cxn ang="0">
                <a:pos x="5691" y="971"/>
              </a:cxn>
              <a:cxn ang="0">
                <a:pos x="5718" y="19"/>
              </a:cxn>
              <a:cxn ang="0">
                <a:pos x="9" y="0"/>
              </a:cxn>
            </a:cxnLst>
            <a:rect l="0" t="0" r="r" b="b"/>
            <a:pathLst>
              <a:path w="5718" h="1005">
                <a:moveTo>
                  <a:pt x="0" y="756"/>
                </a:moveTo>
                <a:cubicBezTo>
                  <a:pt x="96" y="724"/>
                  <a:pt x="297" y="635"/>
                  <a:pt x="576" y="560"/>
                </a:cubicBezTo>
                <a:cubicBezTo>
                  <a:pt x="855" y="485"/>
                  <a:pt x="1037" y="442"/>
                  <a:pt x="1403" y="390"/>
                </a:cubicBezTo>
                <a:cubicBezTo>
                  <a:pt x="1769" y="337"/>
                  <a:pt x="2154" y="320"/>
                  <a:pt x="2452" y="314"/>
                </a:cubicBezTo>
                <a:lnTo>
                  <a:pt x="3102" y="326"/>
                </a:lnTo>
                <a:cubicBezTo>
                  <a:pt x="3367" y="346"/>
                  <a:pt x="3736" y="377"/>
                  <a:pt x="4043" y="434"/>
                </a:cubicBezTo>
                <a:cubicBezTo>
                  <a:pt x="4350" y="490"/>
                  <a:pt x="4669" y="578"/>
                  <a:pt x="4944" y="668"/>
                </a:cubicBezTo>
                <a:cubicBezTo>
                  <a:pt x="5219" y="757"/>
                  <a:pt x="5679" y="1005"/>
                  <a:pt x="5691" y="971"/>
                </a:cubicBezTo>
                <a:cubicBezTo>
                  <a:pt x="5695" y="964"/>
                  <a:pt x="5718" y="25"/>
                  <a:pt x="5718" y="19"/>
                </a:cubicBezTo>
                <a:cubicBezTo>
                  <a:pt x="5718" y="7"/>
                  <a:pt x="1198" y="4"/>
                  <a:pt x="9" y="0"/>
                </a:cubicBezTo>
              </a:path>
            </a:pathLst>
          </a:custGeom>
          <a:blipFill dpi="0" rotWithShape="1">
            <a:blip r:embed="rId3" cstate="print"/>
            <a:srcRect/>
            <a:stretch>
              <a:fillRect/>
            </a:stretch>
          </a:blip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051" name="Rectangle 3"/>
          <p:cNvSpPr>
            <a:spLocks noGrp="1"/>
          </p:cNvSpPr>
          <p:nvPr>
            <p:ph type="body"/>
          </p:nvPr>
        </p:nvSpPr>
        <p:spPr>
          <a:xfrm>
            <a:off x="457200" y="1076325"/>
            <a:ext cx="8229600" cy="5248275"/>
          </a:xfrm>
          <a:prstGeom prst="rect">
            <a:avLst/>
          </a:prstGeom>
          <a:noFill/>
          <a:ln w="9525">
            <a:noFill/>
          </a:ln>
        </p:spPr>
        <p:txBody>
          <a:bodyPr lIns="95782" tIns="47891" rIns="95782" bIns="47891" anchor="t" anchorCtr="0"/>
          <a:p>
            <a:pPr lvl="0"/>
            <a:r>
              <a:rPr lang="fr-FR" altLang="x-none" dirty="0"/>
              <a:t>Cliquez pour modifier les styles du texte du masque</a:t>
            </a:r>
            <a:endParaRPr lang="fr-FR" altLang="x-none" dirty="0"/>
          </a:p>
          <a:p>
            <a:pPr lvl="1"/>
            <a:r>
              <a:rPr lang="fr-FR" altLang="x-none" dirty="0"/>
              <a:t>Deuxième niveau</a:t>
            </a:r>
            <a:endParaRPr lang="fr-FR" altLang="x-none" dirty="0"/>
          </a:p>
          <a:p>
            <a:pPr lvl="2"/>
            <a:r>
              <a:rPr lang="fr-FR" altLang="x-none" dirty="0"/>
              <a:t>Troisième niveau</a:t>
            </a:r>
            <a:endParaRPr lang="fr-FR" altLang="x-none" dirty="0"/>
          </a:p>
          <a:p>
            <a:pPr lvl="3"/>
            <a:r>
              <a:rPr lang="fr-FR" altLang="x-none" dirty="0"/>
              <a:t>Quatrième niveau</a:t>
            </a:r>
            <a:endParaRPr lang="fr-FR" altLang="x-none" dirty="0"/>
          </a:p>
          <a:p>
            <a:pPr lvl="4"/>
            <a:r>
              <a:rPr lang="fr-FR" altLang="x-none" dirty="0"/>
              <a:t>Cinquième niveau</a:t>
            </a:r>
            <a:endParaRPr lang="en-US" altLang="zh-CN" dirty="0"/>
          </a:p>
        </p:txBody>
      </p:sp>
      <p:sp>
        <p:nvSpPr>
          <p:cNvPr id="1029" name="Rectangle 5"/>
          <p:cNvSpPr>
            <a:spLocks noGrp="1" noChangeArrowheads="1"/>
          </p:cNvSpPr>
          <p:nvPr>
            <p:ph type="ftr" sz="quarter" idx="3"/>
          </p:nvPr>
        </p:nvSpPr>
        <p:spPr bwMode="auto">
          <a:xfrm>
            <a:off x="6084888" y="6450013"/>
            <a:ext cx="2897188" cy="320675"/>
          </a:xfrm>
          <a:prstGeom prst="rect">
            <a:avLst/>
          </a:prstGeom>
          <a:noFill/>
          <a:ln w="9525">
            <a:noFill/>
            <a:miter lim="800000"/>
          </a:ln>
          <a:effectLst/>
        </p:spPr>
        <p:txBody>
          <a:bodyPr vert="horz" wrap="square" lIns="95782" tIns="47891" rIns="95782" bIns="47891" numCol="1" anchor="t" anchorCtr="0" compatLnSpc="1"/>
          <a:lstStyle>
            <a:lvl1pPr algn="r">
              <a:defRPr sz="1300" b="1">
                <a:latin typeface="Verdana" panose="020B060403050404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300" b="1" i="0" u="none" strike="noStrike" kern="1200" cap="none" spc="0" normalizeH="0" baseline="0" noProof="0">
                <a:ln>
                  <a:noFill/>
                </a:ln>
                <a:solidFill>
                  <a:schemeClr val="tx1"/>
                </a:solidFill>
                <a:effectLst/>
                <a:uLnTx/>
                <a:uFillTx/>
                <a:latin typeface="Verdana" panose="020B0604030504040204" pitchFamily="34" charset="0"/>
                <a:ea typeface="+mn-ea"/>
                <a:cs typeface="Arial" panose="020B0604020202020204" pitchFamily="34" charset="0"/>
              </a:rPr>
              <a:t> </a:t>
            </a:r>
            <a:endParaRPr kumimoji="0" lang="en-US" sz="1300" b="1" i="0" u="none" strike="noStrike" kern="1200" cap="none" spc="0" normalizeH="0" baseline="0" noProof="0">
              <a:ln>
                <a:noFill/>
              </a:ln>
              <a:solidFill>
                <a:schemeClr val="tx1"/>
              </a:solidFill>
              <a:effectLst/>
              <a:uLnTx/>
              <a:uFillTx/>
              <a:latin typeface="Verdana" panose="020B0604030504040204" pitchFamily="34" charset="0"/>
              <a:ea typeface="+mn-ea"/>
              <a:cs typeface="Arial" panose="020B0604020202020204" pitchFamily="34" charset="0"/>
            </a:endParaRPr>
          </a:p>
        </p:txBody>
      </p:sp>
      <p:sp>
        <p:nvSpPr>
          <p:cNvPr id="1030" name="Rectangle 6"/>
          <p:cNvSpPr>
            <a:spLocks noGrp="1" noChangeArrowheads="1"/>
          </p:cNvSpPr>
          <p:nvPr>
            <p:ph type="sldNum" sz="quarter" idx="4"/>
          </p:nvPr>
        </p:nvSpPr>
        <p:spPr bwMode="auto">
          <a:xfrm>
            <a:off x="107950" y="6454775"/>
            <a:ext cx="927100" cy="239713"/>
          </a:xfrm>
          <a:prstGeom prst="rect">
            <a:avLst/>
          </a:prstGeom>
          <a:noFill/>
          <a:ln w="9525">
            <a:noFill/>
            <a:miter lim="800000"/>
          </a:ln>
          <a:effectLst/>
        </p:spPr>
        <p:txBody>
          <a:bodyPr vert="horz" wrap="square" lIns="95782" tIns="47891" rIns="95782" bIns="47891" numCol="1" anchor="t" anchorCtr="0" compatLnSpc="1"/>
          <a:lstStyle>
            <a:lvl1pPr algn="ctr">
              <a:defRPr sz="1300" b="1">
                <a:latin typeface="Verdana" panose="020B0604030504040204" pitchFamily="34" charset="0"/>
              </a:defRPr>
            </a:lvl1pPr>
          </a:lstStyle>
          <a:p>
            <a:pPr lvl="0" eaLnBrk="1" fontAlgn="base" hangingPunct="1">
              <a:buNone/>
            </a:pPr>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Arial" panose="020B0604020202020204" pitchFamily="34" charset="0"/>
            </a:endParaRPr>
          </a:p>
        </p:txBody>
      </p:sp>
      <p:sp>
        <p:nvSpPr>
          <p:cNvPr id="2054" name="Rectangle 2"/>
          <p:cNvSpPr>
            <a:spLocks noGrp="1"/>
          </p:cNvSpPr>
          <p:nvPr>
            <p:ph type="title"/>
          </p:nvPr>
        </p:nvSpPr>
        <p:spPr>
          <a:xfrm>
            <a:off x="542925" y="53975"/>
            <a:ext cx="7392988" cy="563563"/>
          </a:xfrm>
          <a:prstGeom prst="rect">
            <a:avLst/>
          </a:prstGeom>
          <a:noFill/>
          <a:ln w="9525">
            <a:noFill/>
          </a:ln>
        </p:spPr>
        <p:txBody>
          <a:bodyPr lIns="95782" tIns="47891" rIns="95782" bIns="47891" anchor="ctr" anchorCtr="0"/>
          <a:p>
            <a:pPr lvl="0"/>
            <a:r>
              <a:rPr lang="fr-FR" altLang="x-none" dirty="0"/>
              <a:t>Cliquez pour modifier le style du titre</a:t>
            </a:r>
            <a:endParaRPr lang="en-US" altLang="zh-CN" dirty="0"/>
          </a:p>
        </p:txBody>
      </p:sp>
      <p:grpSp>
        <p:nvGrpSpPr>
          <p:cNvPr id="2055" name="Group 16"/>
          <p:cNvGrpSpPr/>
          <p:nvPr/>
        </p:nvGrpSpPr>
        <p:grpSpPr>
          <a:xfrm>
            <a:off x="-1587" y="0"/>
            <a:ext cx="9145587" cy="6858000"/>
            <a:chOff x="-1" y="0"/>
            <a:chExt cx="8065" cy="6048"/>
          </a:xfrm>
        </p:grpSpPr>
        <p:sp>
          <p:nvSpPr>
            <p:cNvPr id="1041" name="Freeform 17"/>
            <p:cNvSpPr/>
            <p:nvPr/>
          </p:nvSpPr>
          <p:spPr bwMode="gray">
            <a:xfrm>
              <a:off x="-1" y="5629"/>
              <a:ext cx="389" cy="417"/>
            </a:xfrm>
            <a:custGeom>
              <a:avLst/>
              <a:gdLst/>
              <a:ahLst/>
              <a:cxnLst>
                <a:cxn ang="0">
                  <a:pos x="314" y="416"/>
                </a:cxn>
                <a:cxn ang="0">
                  <a:pos x="389" y="417"/>
                </a:cxn>
                <a:cxn ang="0">
                  <a:pos x="158" y="297"/>
                </a:cxn>
                <a:cxn ang="0">
                  <a:pos x="39" y="179"/>
                </a:cxn>
                <a:cxn ang="0">
                  <a:pos x="0" y="0"/>
                </a:cxn>
                <a:cxn ang="0">
                  <a:pos x="1" y="417"/>
                </a:cxn>
              </a:cxnLst>
              <a:rect l="0" t="0" r="r" b="b"/>
              <a:pathLst>
                <a:path w="389" h="417">
                  <a:moveTo>
                    <a:pt x="314" y="416"/>
                  </a:moveTo>
                  <a:lnTo>
                    <a:pt x="389" y="417"/>
                  </a:lnTo>
                  <a:lnTo>
                    <a:pt x="158" y="297"/>
                  </a:lnTo>
                  <a:lnTo>
                    <a:pt x="39" y="179"/>
                  </a:lnTo>
                  <a:lnTo>
                    <a:pt x="0" y="0"/>
                  </a:lnTo>
                  <a:lnTo>
                    <a:pt x="1" y="417"/>
                  </a:lnTo>
                </a:path>
              </a:pathLst>
            </a:custGeom>
            <a:solidFill>
              <a:schemeClr val="bg1"/>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2" name="Freeform 18"/>
            <p:cNvSpPr/>
            <p:nvPr/>
          </p:nvSpPr>
          <p:spPr bwMode="gray">
            <a:xfrm>
              <a:off x="7701" y="5645"/>
              <a:ext cx="363" cy="403"/>
            </a:xfrm>
            <a:custGeom>
              <a:avLst/>
              <a:gdLst/>
              <a:ahLst/>
              <a:cxnLst>
                <a:cxn ang="0">
                  <a:pos x="229" y="0"/>
                </a:cxn>
                <a:cxn ang="0">
                  <a:pos x="164" y="144"/>
                </a:cxn>
                <a:cxn ang="0">
                  <a:pos x="98" y="253"/>
                </a:cxn>
                <a:cxn ang="0">
                  <a:pos x="0" y="290"/>
                </a:cxn>
                <a:cxn ang="0">
                  <a:pos x="232" y="287"/>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3" name="AutoShape 19"/>
            <p:cNvSpPr>
              <a:spLocks noChangeArrowheads="1"/>
            </p:cNvSpPr>
            <p:nvPr/>
          </p:nvSpPr>
          <p:spPr bwMode="gray">
            <a:xfrm>
              <a:off x="26" y="42"/>
              <a:ext cx="8012" cy="5985"/>
            </a:xfrm>
            <a:prstGeom prst="roundRect">
              <a:avLst>
                <a:gd name="adj" fmla="val 6227"/>
              </a:avLst>
            </a:prstGeom>
            <a:noFill/>
            <a:ln w="76200">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4" name="Freeform 20"/>
            <p:cNvSpPr/>
            <p:nvPr/>
          </p:nvSpPr>
          <p:spPr bwMode="gray">
            <a:xfrm>
              <a:off x="-1" y="13"/>
              <a:ext cx="405" cy="441"/>
            </a:xfrm>
            <a:custGeom>
              <a:avLst/>
              <a:gdLst/>
              <a:ahLst/>
              <a:cxnLst>
                <a:cxn ang="0">
                  <a:pos x="2" y="441"/>
                </a:cxn>
                <a:cxn ang="0">
                  <a:pos x="107" y="175"/>
                </a:cxn>
                <a:cxn ang="0">
                  <a:pos x="387" y="0"/>
                </a:cxn>
                <a:cxn ang="0">
                  <a:pos x="1" y="0"/>
                </a:cxn>
              </a:cxnLst>
              <a:rect l="0" t="0" r="r" b="b"/>
              <a:pathLst>
                <a:path w="405" h="441">
                  <a:moveTo>
                    <a:pt x="2" y="441"/>
                  </a:moveTo>
                  <a:cubicBezTo>
                    <a:pt x="19" y="397"/>
                    <a:pt x="0" y="345"/>
                    <a:pt x="107" y="175"/>
                  </a:cubicBezTo>
                  <a:cubicBezTo>
                    <a:pt x="214" y="6"/>
                    <a:pt x="405" y="16"/>
                    <a:pt x="387" y="0"/>
                  </a:cubicBezTo>
                  <a:lnTo>
                    <a:pt x="1" y="0"/>
                  </a:lnTo>
                </a:path>
              </a:pathLst>
            </a:custGeom>
            <a:solidFill>
              <a:schemeClr val="bg1"/>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5" name="Freeform 21"/>
            <p:cNvSpPr/>
            <p:nvPr/>
          </p:nvSpPr>
          <p:spPr bwMode="gray">
            <a:xfrm>
              <a:off x="7588" y="0"/>
              <a:ext cx="470" cy="483"/>
            </a:xfrm>
            <a:custGeom>
              <a:avLst/>
              <a:gdLst/>
              <a:ahLst/>
              <a:cxnLst>
                <a:cxn ang="0">
                  <a:pos x="0" y="4"/>
                </a:cxn>
                <a:cxn ang="0">
                  <a:pos x="342" y="150"/>
                </a:cxn>
                <a:cxn ang="0">
                  <a:pos x="470" y="461"/>
                </a:cxn>
                <a:cxn ang="0">
                  <a:pos x="470" y="0"/>
                </a:cxn>
              </a:cxnLst>
              <a:rect l="0" t="0" r="r" b="b"/>
              <a:pathLst>
                <a:path w="470" h="483">
                  <a:moveTo>
                    <a:pt x="0" y="4"/>
                  </a:moveTo>
                  <a:cubicBezTo>
                    <a:pt x="57" y="28"/>
                    <a:pt x="264" y="74"/>
                    <a:pt x="342" y="150"/>
                  </a:cubicBezTo>
                  <a:cubicBezTo>
                    <a:pt x="450" y="275"/>
                    <a:pt x="452" y="483"/>
                    <a:pt x="470" y="461"/>
                  </a:cubicBezTo>
                  <a:lnTo>
                    <a:pt x="470" y="0"/>
                  </a:lnTo>
                </a:path>
              </a:pathLst>
            </a:custGeom>
            <a:solidFill>
              <a:schemeClr val="bg1"/>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grpSp>
      <p:sp>
        <p:nvSpPr>
          <p:cNvPr id="1046" name="Line 22"/>
          <p:cNvSpPr>
            <a:spLocks noChangeShapeType="1"/>
          </p:cNvSpPr>
          <p:nvPr/>
        </p:nvSpPr>
        <p:spPr bwMode="gray">
          <a:xfrm>
            <a:off x="323850" y="6500813"/>
            <a:ext cx="8569325" cy="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Lst>
  <p:hf sldNum="0" hdr="0" ftr="0" dt="0"/>
  <p:txStyles>
    <p:titleStyle>
      <a:lvl1pPr algn="ctr" defTabSz="957580" rtl="0" eaLnBrk="0" fontAlgn="base" hangingPunct="0">
        <a:spcBef>
          <a:spcPct val="0"/>
        </a:spcBef>
        <a:spcAft>
          <a:spcPct val="0"/>
        </a:spcAft>
        <a:defRPr sz="2900" b="1">
          <a:solidFill>
            <a:schemeClr val="bg1"/>
          </a:solidFill>
          <a:latin typeface="+mj-lt"/>
          <a:ea typeface="+mj-ea"/>
          <a:cs typeface="+mj-cs"/>
        </a:defRPr>
      </a:lvl1pPr>
      <a:lvl2pPr algn="ctr" defTabSz="957580" rtl="0" eaLnBrk="0" fontAlgn="base" hangingPunct="0">
        <a:spcBef>
          <a:spcPct val="0"/>
        </a:spcBef>
        <a:spcAft>
          <a:spcPct val="0"/>
        </a:spcAft>
        <a:defRPr sz="2900" b="1">
          <a:solidFill>
            <a:schemeClr val="bg1"/>
          </a:solidFill>
          <a:latin typeface="Arial" panose="020B0604020202020204" pitchFamily="34" charset="0"/>
        </a:defRPr>
      </a:lvl2pPr>
      <a:lvl3pPr algn="ctr" defTabSz="957580" rtl="0" eaLnBrk="0" fontAlgn="base" hangingPunct="0">
        <a:spcBef>
          <a:spcPct val="0"/>
        </a:spcBef>
        <a:spcAft>
          <a:spcPct val="0"/>
        </a:spcAft>
        <a:defRPr sz="2900" b="1">
          <a:solidFill>
            <a:schemeClr val="bg1"/>
          </a:solidFill>
          <a:latin typeface="Arial" panose="020B0604020202020204" pitchFamily="34" charset="0"/>
        </a:defRPr>
      </a:lvl3pPr>
      <a:lvl4pPr algn="ctr" defTabSz="957580" rtl="0" eaLnBrk="0" fontAlgn="base" hangingPunct="0">
        <a:spcBef>
          <a:spcPct val="0"/>
        </a:spcBef>
        <a:spcAft>
          <a:spcPct val="0"/>
        </a:spcAft>
        <a:defRPr sz="2900" b="1">
          <a:solidFill>
            <a:schemeClr val="bg1"/>
          </a:solidFill>
          <a:latin typeface="Arial" panose="020B0604020202020204" pitchFamily="34" charset="0"/>
        </a:defRPr>
      </a:lvl4pPr>
      <a:lvl5pPr algn="ctr" defTabSz="957580" rtl="0" eaLnBrk="0" fontAlgn="base" hangingPunct="0">
        <a:spcBef>
          <a:spcPct val="0"/>
        </a:spcBef>
        <a:spcAft>
          <a:spcPct val="0"/>
        </a:spcAft>
        <a:defRPr sz="2900" b="1">
          <a:solidFill>
            <a:schemeClr val="bg1"/>
          </a:solidFill>
          <a:latin typeface="Arial" panose="020B0604020202020204" pitchFamily="34" charset="0"/>
        </a:defRPr>
      </a:lvl5pPr>
      <a:lvl6pPr marL="457200" algn="ctr" defTabSz="957580" rtl="0" eaLnBrk="1" fontAlgn="base" hangingPunct="1">
        <a:spcBef>
          <a:spcPct val="0"/>
        </a:spcBef>
        <a:spcAft>
          <a:spcPct val="0"/>
        </a:spcAft>
        <a:defRPr sz="2900" b="1">
          <a:solidFill>
            <a:schemeClr val="bg1"/>
          </a:solidFill>
          <a:latin typeface="Arial" panose="020B0604020202020204" pitchFamily="34" charset="0"/>
        </a:defRPr>
      </a:lvl6pPr>
      <a:lvl7pPr marL="914400" algn="ctr" defTabSz="957580" rtl="0" eaLnBrk="1" fontAlgn="base" hangingPunct="1">
        <a:spcBef>
          <a:spcPct val="0"/>
        </a:spcBef>
        <a:spcAft>
          <a:spcPct val="0"/>
        </a:spcAft>
        <a:defRPr sz="2900" b="1">
          <a:solidFill>
            <a:schemeClr val="bg1"/>
          </a:solidFill>
          <a:latin typeface="Arial" panose="020B0604020202020204" pitchFamily="34" charset="0"/>
        </a:defRPr>
      </a:lvl7pPr>
      <a:lvl8pPr marL="1371600" algn="ctr" defTabSz="957580" rtl="0" eaLnBrk="1" fontAlgn="base" hangingPunct="1">
        <a:spcBef>
          <a:spcPct val="0"/>
        </a:spcBef>
        <a:spcAft>
          <a:spcPct val="0"/>
        </a:spcAft>
        <a:defRPr sz="2900" b="1">
          <a:solidFill>
            <a:schemeClr val="bg1"/>
          </a:solidFill>
          <a:latin typeface="Arial" panose="020B0604020202020204" pitchFamily="34" charset="0"/>
        </a:defRPr>
      </a:lvl8pPr>
      <a:lvl9pPr marL="1828800" algn="ctr" defTabSz="957580" rtl="0" eaLnBrk="1" fontAlgn="base" hangingPunct="1">
        <a:spcBef>
          <a:spcPct val="0"/>
        </a:spcBef>
        <a:spcAft>
          <a:spcPct val="0"/>
        </a:spcAft>
        <a:defRPr sz="2900" b="1">
          <a:solidFill>
            <a:schemeClr val="bg1"/>
          </a:solidFill>
          <a:latin typeface="Arial" panose="020B0604020202020204" pitchFamily="34" charset="0"/>
        </a:defRPr>
      </a:lvl9pPr>
    </p:titleStyle>
    <p:bodyStyle>
      <a:lvl1pPr marL="358775" indent="-358775" algn="l" defTabSz="957580"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580"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defRPr>
      </a:lvl2pPr>
      <a:lvl3pPr marL="1196975" indent="-240030" algn="l" defTabSz="957580" rtl="0" eaLnBrk="0" fontAlgn="base" hangingPunct="0">
        <a:spcBef>
          <a:spcPct val="20000"/>
        </a:spcBef>
        <a:spcAft>
          <a:spcPct val="0"/>
        </a:spcAft>
        <a:buClr>
          <a:schemeClr val="tx1"/>
        </a:buClr>
        <a:buChar char="•"/>
        <a:defRPr sz="2100">
          <a:solidFill>
            <a:schemeClr val="tx1"/>
          </a:solidFill>
          <a:latin typeface="+mj-lt"/>
        </a:defRPr>
      </a:lvl3pPr>
      <a:lvl4pPr marL="1676400" indent="-240030" algn="l" defTabSz="957580" rtl="0" eaLnBrk="0" fontAlgn="base" hangingPunct="0">
        <a:spcBef>
          <a:spcPct val="20000"/>
        </a:spcBef>
        <a:spcAft>
          <a:spcPct val="0"/>
        </a:spcAft>
        <a:buChar char="–"/>
        <a:defRPr sz="2100">
          <a:solidFill>
            <a:schemeClr val="tx1"/>
          </a:solidFill>
          <a:latin typeface="+mj-lt"/>
        </a:defRPr>
      </a:lvl4pPr>
      <a:lvl5pPr marL="2154555" indent="-238125" algn="l" defTabSz="957580" rtl="0" eaLnBrk="0" fontAlgn="base" hangingPunct="0">
        <a:spcBef>
          <a:spcPct val="20000"/>
        </a:spcBef>
        <a:spcAft>
          <a:spcPct val="0"/>
        </a:spcAft>
        <a:buChar char="»"/>
        <a:defRPr sz="2100">
          <a:solidFill>
            <a:schemeClr val="tx1"/>
          </a:solidFill>
          <a:latin typeface="+mj-lt"/>
        </a:defRPr>
      </a:lvl5pPr>
      <a:lvl6pPr marL="2611755" indent="-238125" algn="l" defTabSz="957580" rtl="0" eaLnBrk="1" fontAlgn="base" hangingPunct="1">
        <a:spcBef>
          <a:spcPct val="20000"/>
        </a:spcBef>
        <a:spcAft>
          <a:spcPct val="0"/>
        </a:spcAft>
        <a:buChar char="»"/>
        <a:defRPr sz="2100">
          <a:solidFill>
            <a:schemeClr val="tx1"/>
          </a:solidFill>
          <a:latin typeface="+mj-lt"/>
        </a:defRPr>
      </a:lvl6pPr>
      <a:lvl7pPr marL="3068955" indent="-238125" algn="l" defTabSz="957580" rtl="0" eaLnBrk="1" fontAlgn="base" hangingPunct="1">
        <a:spcBef>
          <a:spcPct val="20000"/>
        </a:spcBef>
        <a:spcAft>
          <a:spcPct val="0"/>
        </a:spcAft>
        <a:buChar char="»"/>
        <a:defRPr sz="2100">
          <a:solidFill>
            <a:schemeClr val="tx1"/>
          </a:solidFill>
          <a:latin typeface="+mj-lt"/>
        </a:defRPr>
      </a:lvl7pPr>
      <a:lvl8pPr marL="3526155" indent="-238125" algn="l" defTabSz="957580" rtl="0" eaLnBrk="1" fontAlgn="base" hangingPunct="1">
        <a:spcBef>
          <a:spcPct val="20000"/>
        </a:spcBef>
        <a:spcAft>
          <a:spcPct val="0"/>
        </a:spcAft>
        <a:buChar char="»"/>
        <a:defRPr sz="2100">
          <a:solidFill>
            <a:schemeClr val="tx1"/>
          </a:solidFill>
          <a:latin typeface="+mj-lt"/>
        </a:defRPr>
      </a:lvl8pPr>
      <a:lvl9pPr marL="3983355" indent="-238125" algn="l" defTabSz="957580" rtl="0" eaLnBrk="1" fontAlgn="base" hangingPunct="1">
        <a:spcBef>
          <a:spcPct val="20000"/>
        </a:spcBef>
        <a:spcAft>
          <a:spcPct val="0"/>
        </a:spcAft>
        <a:buChar char="»"/>
        <a:defRPr sz="2100">
          <a:solidFill>
            <a:schemeClr val="tx1"/>
          </a:solidFill>
          <a:latin typeface="+mj-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p:sp>
        <p:nvSpPr>
          <p:cNvPr id="1039" name="Freeform 15" descr="29641"/>
          <p:cNvSpPr/>
          <p:nvPr/>
        </p:nvSpPr>
        <p:spPr bwMode="gray">
          <a:xfrm>
            <a:off x="36513" y="80963"/>
            <a:ext cx="9077325" cy="1595438"/>
          </a:xfrm>
          <a:custGeom>
            <a:avLst/>
            <a:gdLst/>
            <a:ahLst/>
            <a:cxnLst>
              <a:cxn ang="0">
                <a:pos x="0" y="756"/>
              </a:cxn>
              <a:cxn ang="0">
                <a:pos x="576" y="560"/>
              </a:cxn>
              <a:cxn ang="0">
                <a:pos x="1403" y="390"/>
              </a:cxn>
              <a:cxn ang="0">
                <a:pos x="2452" y="314"/>
              </a:cxn>
              <a:cxn ang="0">
                <a:pos x="3102" y="326"/>
              </a:cxn>
              <a:cxn ang="0">
                <a:pos x="4043" y="434"/>
              </a:cxn>
              <a:cxn ang="0">
                <a:pos x="4944" y="668"/>
              </a:cxn>
              <a:cxn ang="0">
                <a:pos x="5691" y="971"/>
              </a:cxn>
              <a:cxn ang="0">
                <a:pos x="5718" y="19"/>
              </a:cxn>
              <a:cxn ang="0">
                <a:pos x="9" y="0"/>
              </a:cxn>
            </a:cxnLst>
            <a:rect l="0" t="0" r="r" b="b"/>
            <a:pathLst>
              <a:path w="5718" h="1005">
                <a:moveTo>
                  <a:pt x="0" y="756"/>
                </a:moveTo>
                <a:cubicBezTo>
                  <a:pt x="96" y="724"/>
                  <a:pt x="297" y="635"/>
                  <a:pt x="576" y="560"/>
                </a:cubicBezTo>
                <a:cubicBezTo>
                  <a:pt x="855" y="485"/>
                  <a:pt x="1037" y="442"/>
                  <a:pt x="1403" y="390"/>
                </a:cubicBezTo>
                <a:cubicBezTo>
                  <a:pt x="1769" y="337"/>
                  <a:pt x="2154" y="320"/>
                  <a:pt x="2452" y="314"/>
                </a:cubicBezTo>
                <a:lnTo>
                  <a:pt x="3102" y="326"/>
                </a:lnTo>
                <a:cubicBezTo>
                  <a:pt x="3367" y="346"/>
                  <a:pt x="3736" y="377"/>
                  <a:pt x="4043" y="434"/>
                </a:cubicBezTo>
                <a:cubicBezTo>
                  <a:pt x="4350" y="490"/>
                  <a:pt x="4669" y="578"/>
                  <a:pt x="4944" y="668"/>
                </a:cubicBezTo>
                <a:cubicBezTo>
                  <a:pt x="5219" y="757"/>
                  <a:pt x="5679" y="1005"/>
                  <a:pt x="5691" y="971"/>
                </a:cubicBezTo>
                <a:cubicBezTo>
                  <a:pt x="5695" y="964"/>
                  <a:pt x="5718" y="25"/>
                  <a:pt x="5718" y="19"/>
                </a:cubicBezTo>
                <a:cubicBezTo>
                  <a:pt x="5718" y="7"/>
                  <a:pt x="1198" y="4"/>
                  <a:pt x="9" y="0"/>
                </a:cubicBezTo>
              </a:path>
            </a:pathLst>
          </a:custGeom>
          <a:blipFill dpi="0" rotWithShape="1">
            <a:blip r:embed="rId3" cstate="print"/>
            <a:srcRect/>
            <a:stretch>
              <a:fillRect/>
            </a:stretch>
          </a:blip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051" name="Rectangle 3"/>
          <p:cNvSpPr>
            <a:spLocks noGrp="1"/>
          </p:cNvSpPr>
          <p:nvPr>
            <p:ph type="body"/>
          </p:nvPr>
        </p:nvSpPr>
        <p:spPr>
          <a:xfrm>
            <a:off x="457200" y="1076325"/>
            <a:ext cx="8229600" cy="5248275"/>
          </a:xfrm>
          <a:prstGeom prst="rect">
            <a:avLst/>
          </a:prstGeom>
          <a:noFill/>
          <a:ln w="9525">
            <a:noFill/>
          </a:ln>
        </p:spPr>
        <p:txBody>
          <a:bodyPr lIns="95782" tIns="47891" rIns="95782" bIns="47891" anchor="t" anchorCtr="0"/>
          <a:p>
            <a:pPr lvl="0"/>
            <a:r>
              <a:rPr lang="fr-FR" altLang="x-none" dirty="0"/>
              <a:t>Cliquez pour modifier les styles du texte du masque</a:t>
            </a:r>
            <a:endParaRPr lang="fr-FR" altLang="x-none" dirty="0"/>
          </a:p>
          <a:p>
            <a:pPr lvl="1"/>
            <a:r>
              <a:rPr lang="fr-FR" altLang="x-none" dirty="0"/>
              <a:t>Deuxième niveau</a:t>
            </a:r>
            <a:endParaRPr lang="fr-FR" altLang="x-none" dirty="0"/>
          </a:p>
          <a:p>
            <a:pPr lvl="2"/>
            <a:r>
              <a:rPr lang="fr-FR" altLang="x-none" dirty="0"/>
              <a:t>Troisième niveau</a:t>
            </a:r>
            <a:endParaRPr lang="fr-FR" altLang="x-none" dirty="0"/>
          </a:p>
          <a:p>
            <a:pPr lvl="3"/>
            <a:r>
              <a:rPr lang="fr-FR" altLang="x-none" dirty="0"/>
              <a:t>Quatrième niveau</a:t>
            </a:r>
            <a:endParaRPr lang="fr-FR" altLang="x-none" dirty="0"/>
          </a:p>
          <a:p>
            <a:pPr lvl="4"/>
            <a:r>
              <a:rPr lang="fr-FR" altLang="x-none" dirty="0"/>
              <a:t>Cinquième niveau</a:t>
            </a:r>
            <a:endParaRPr lang="en-US" altLang="zh-CN" dirty="0"/>
          </a:p>
        </p:txBody>
      </p:sp>
      <p:sp>
        <p:nvSpPr>
          <p:cNvPr id="1029" name="Rectangle 5"/>
          <p:cNvSpPr>
            <a:spLocks noGrp="1" noChangeArrowheads="1"/>
          </p:cNvSpPr>
          <p:nvPr>
            <p:ph type="ftr" sz="quarter" idx="3"/>
          </p:nvPr>
        </p:nvSpPr>
        <p:spPr bwMode="auto">
          <a:xfrm>
            <a:off x="6084888" y="6450013"/>
            <a:ext cx="2897188" cy="320675"/>
          </a:xfrm>
          <a:prstGeom prst="rect">
            <a:avLst/>
          </a:prstGeom>
          <a:noFill/>
          <a:ln w="9525">
            <a:noFill/>
            <a:miter lim="800000"/>
          </a:ln>
          <a:effectLst/>
        </p:spPr>
        <p:txBody>
          <a:bodyPr vert="horz" wrap="square" lIns="95782" tIns="47891" rIns="95782" bIns="47891" numCol="1" anchor="t" anchorCtr="0" compatLnSpc="1"/>
          <a:lstStyle>
            <a:lvl1pPr algn="r">
              <a:defRPr sz="1300" b="1">
                <a:latin typeface="Verdana" panose="020B060403050404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300" b="1" i="0" u="none" strike="noStrike" kern="1200" cap="none" spc="0" normalizeH="0" baseline="0" noProof="0">
                <a:ln>
                  <a:noFill/>
                </a:ln>
                <a:solidFill>
                  <a:schemeClr val="tx1"/>
                </a:solidFill>
                <a:effectLst/>
                <a:uLnTx/>
                <a:uFillTx/>
                <a:latin typeface="Verdana" panose="020B0604030504040204" pitchFamily="34" charset="0"/>
                <a:ea typeface="+mn-ea"/>
                <a:cs typeface="Arial" panose="020B0604020202020204" pitchFamily="34" charset="0"/>
              </a:rPr>
              <a:t> </a:t>
            </a:r>
            <a:endParaRPr kumimoji="0" lang="en-US" sz="1300" b="1" i="0" u="none" strike="noStrike" kern="1200" cap="none" spc="0" normalizeH="0" baseline="0" noProof="0">
              <a:ln>
                <a:noFill/>
              </a:ln>
              <a:solidFill>
                <a:schemeClr val="tx1"/>
              </a:solidFill>
              <a:effectLst/>
              <a:uLnTx/>
              <a:uFillTx/>
              <a:latin typeface="Verdana" panose="020B0604030504040204" pitchFamily="34" charset="0"/>
              <a:ea typeface="+mn-ea"/>
              <a:cs typeface="Arial" panose="020B0604020202020204" pitchFamily="34" charset="0"/>
            </a:endParaRPr>
          </a:p>
        </p:txBody>
      </p:sp>
      <p:sp>
        <p:nvSpPr>
          <p:cNvPr id="1030" name="Rectangle 6"/>
          <p:cNvSpPr>
            <a:spLocks noGrp="1" noChangeArrowheads="1"/>
          </p:cNvSpPr>
          <p:nvPr>
            <p:ph type="sldNum" sz="quarter" idx="4"/>
          </p:nvPr>
        </p:nvSpPr>
        <p:spPr bwMode="auto">
          <a:xfrm>
            <a:off x="107950" y="6454775"/>
            <a:ext cx="927100" cy="239713"/>
          </a:xfrm>
          <a:prstGeom prst="rect">
            <a:avLst/>
          </a:prstGeom>
          <a:noFill/>
          <a:ln w="9525">
            <a:noFill/>
            <a:miter lim="800000"/>
          </a:ln>
          <a:effectLst/>
        </p:spPr>
        <p:txBody>
          <a:bodyPr vert="horz" wrap="square" lIns="95782" tIns="47891" rIns="95782" bIns="47891" numCol="1" anchor="t" anchorCtr="0" compatLnSpc="1"/>
          <a:lstStyle>
            <a:lvl1pPr algn="ctr">
              <a:defRPr sz="1300" b="1">
                <a:latin typeface="Verdana" panose="020B0604030504040204" pitchFamily="34" charset="0"/>
              </a:defRPr>
            </a:lvl1pPr>
          </a:lstStyle>
          <a:p>
            <a:pPr lvl="0" eaLnBrk="1" fontAlgn="base" hangingPunct="1">
              <a:buNone/>
            </a:pPr>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Arial" panose="020B0604020202020204" pitchFamily="34" charset="0"/>
            </a:endParaRPr>
          </a:p>
        </p:txBody>
      </p:sp>
      <p:sp>
        <p:nvSpPr>
          <p:cNvPr id="2054" name="Rectangle 2"/>
          <p:cNvSpPr>
            <a:spLocks noGrp="1"/>
          </p:cNvSpPr>
          <p:nvPr>
            <p:ph type="title"/>
          </p:nvPr>
        </p:nvSpPr>
        <p:spPr>
          <a:xfrm>
            <a:off x="542925" y="53975"/>
            <a:ext cx="7392988" cy="563563"/>
          </a:xfrm>
          <a:prstGeom prst="rect">
            <a:avLst/>
          </a:prstGeom>
          <a:noFill/>
          <a:ln w="9525">
            <a:noFill/>
          </a:ln>
        </p:spPr>
        <p:txBody>
          <a:bodyPr lIns="95782" tIns="47891" rIns="95782" bIns="47891" anchor="ctr" anchorCtr="0"/>
          <a:p>
            <a:pPr lvl="0"/>
            <a:r>
              <a:rPr lang="fr-FR" altLang="x-none" dirty="0"/>
              <a:t>Cliquez pour modifier le style du titre</a:t>
            </a:r>
            <a:endParaRPr lang="en-US" altLang="zh-CN" dirty="0"/>
          </a:p>
        </p:txBody>
      </p:sp>
      <p:grpSp>
        <p:nvGrpSpPr>
          <p:cNvPr id="2055" name="Group 16"/>
          <p:cNvGrpSpPr/>
          <p:nvPr/>
        </p:nvGrpSpPr>
        <p:grpSpPr>
          <a:xfrm>
            <a:off x="-1587" y="0"/>
            <a:ext cx="9145587" cy="6858000"/>
            <a:chOff x="-1" y="0"/>
            <a:chExt cx="8065" cy="6048"/>
          </a:xfrm>
        </p:grpSpPr>
        <p:sp>
          <p:nvSpPr>
            <p:cNvPr id="1041" name="Freeform 17"/>
            <p:cNvSpPr/>
            <p:nvPr/>
          </p:nvSpPr>
          <p:spPr bwMode="gray">
            <a:xfrm>
              <a:off x="-1" y="5629"/>
              <a:ext cx="389" cy="417"/>
            </a:xfrm>
            <a:custGeom>
              <a:avLst/>
              <a:gdLst/>
              <a:ahLst/>
              <a:cxnLst>
                <a:cxn ang="0">
                  <a:pos x="314" y="416"/>
                </a:cxn>
                <a:cxn ang="0">
                  <a:pos x="389" y="417"/>
                </a:cxn>
                <a:cxn ang="0">
                  <a:pos x="158" y="297"/>
                </a:cxn>
                <a:cxn ang="0">
                  <a:pos x="39" y="179"/>
                </a:cxn>
                <a:cxn ang="0">
                  <a:pos x="0" y="0"/>
                </a:cxn>
                <a:cxn ang="0">
                  <a:pos x="1" y="417"/>
                </a:cxn>
              </a:cxnLst>
              <a:rect l="0" t="0" r="r" b="b"/>
              <a:pathLst>
                <a:path w="389" h="417">
                  <a:moveTo>
                    <a:pt x="314" y="416"/>
                  </a:moveTo>
                  <a:lnTo>
                    <a:pt x="389" y="417"/>
                  </a:lnTo>
                  <a:lnTo>
                    <a:pt x="158" y="297"/>
                  </a:lnTo>
                  <a:lnTo>
                    <a:pt x="39" y="179"/>
                  </a:lnTo>
                  <a:lnTo>
                    <a:pt x="0" y="0"/>
                  </a:lnTo>
                  <a:lnTo>
                    <a:pt x="1" y="417"/>
                  </a:lnTo>
                </a:path>
              </a:pathLst>
            </a:custGeom>
            <a:solidFill>
              <a:schemeClr val="bg1"/>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2" name="Freeform 18"/>
            <p:cNvSpPr/>
            <p:nvPr/>
          </p:nvSpPr>
          <p:spPr bwMode="gray">
            <a:xfrm>
              <a:off x="7701" y="5645"/>
              <a:ext cx="363" cy="403"/>
            </a:xfrm>
            <a:custGeom>
              <a:avLst/>
              <a:gdLst/>
              <a:ahLst/>
              <a:cxnLst>
                <a:cxn ang="0">
                  <a:pos x="229" y="0"/>
                </a:cxn>
                <a:cxn ang="0">
                  <a:pos x="164" y="144"/>
                </a:cxn>
                <a:cxn ang="0">
                  <a:pos x="98" y="253"/>
                </a:cxn>
                <a:cxn ang="0">
                  <a:pos x="0" y="290"/>
                </a:cxn>
                <a:cxn ang="0">
                  <a:pos x="232" y="287"/>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3" name="AutoShape 19"/>
            <p:cNvSpPr>
              <a:spLocks noChangeArrowheads="1"/>
            </p:cNvSpPr>
            <p:nvPr/>
          </p:nvSpPr>
          <p:spPr bwMode="gray">
            <a:xfrm>
              <a:off x="26" y="42"/>
              <a:ext cx="8012" cy="5985"/>
            </a:xfrm>
            <a:prstGeom prst="roundRect">
              <a:avLst>
                <a:gd name="adj" fmla="val 6227"/>
              </a:avLst>
            </a:prstGeom>
            <a:noFill/>
            <a:ln w="76200">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4" name="Freeform 20"/>
            <p:cNvSpPr/>
            <p:nvPr/>
          </p:nvSpPr>
          <p:spPr bwMode="gray">
            <a:xfrm>
              <a:off x="-1" y="13"/>
              <a:ext cx="405" cy="441"/>
            </a:xfrm>
            <a:custGeom>
              <a:avLst/>
              <a:gdLst/>
              <a:ahLst/>
              <a:cxnLst>
                <a:cxn ang="0">
                  <a:pos x="2" y="441"/>
                </a:cxn>
                <a:cxn ang="0">
                  <a:pos x="107" y="175"/>
                </a:cxn>
                <a:cxn ang="0">
                  <a:pos x="387" y="0"/>
                </a:cxn>
                <a:cxn ang="0">
                  <a:pos x="1" y="0"/>
                </a:cxn>
              </a:cxnLst>
              <a:rect l="0" t="0" r="r" b="b"/>
              <a:pathLst>
                <a:path w="405" h="441">
                  <a:moveTo>
                    <a:pt x="2" y="441"/>
                  </a:moveTo>
                  <a:cubicBezTo>
                    <a:pt x="19" y="397"/>
                    <a:pt x="0" y="345"/>
                    <a:pt x="107" y="175"/>
                  </a:cubicBezTo>
                  <a:cubicBezTo>
                    <a:pt x="214" y="6"/>
                    <a:pt x="405" y="16"/>
                    <a:pt x="387" y="0"/>
                  </a:cubicBezTo>
                  <a:lnTo>
                    <a:pt x="1" y="0"/>
                  </a:lnTo>
                </a:path>
              </a:pathLst>
            </a:custGeom>
            <a:solidFill>
              <a:schemeClr val="bg1"/>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5" name="Freeform 21"/>
            <p:cNvSpPr/>
            <p:nvPr/>
          </p:nvSpPr>
          <p:spPr bwMode="gray">
            <a:xfrm>
              <a:off x="7588" y="0"/>
              <a:ext cx="470" cy="483"/>
            </a:xfrm>
            <a:custGeom>
              <a:avLst/>
              <a:gdLst/>
              <a:ahLst/>
              <a:cxnLst>
                <a:cxn ang="0">
                  <a:pos x="0" y="4"/>
                </a:cxn>
                <a:cxn ang="0">
                  <a:pos x="342" y="150"/>
                </a:cxn>
                <a:cxn ang="0">
                  <a:pos x="470" y="461"/>
                </a:cxn>
                <a:cxn ang="0">
                  <a:pos x="470" y="0"/>
                </a:cxn>
              </a:cxnLst>
              <a:rect l="0" t="0" r="r" b="b"/>
              <a:pathLst>
                <a:path w="470" h="483">
                  <a:moveTo>
                    <a:pt x="0" y="4"/>
                  </a:moveTo>
                  <a:cubicBezTo>
                    <a:pt x="57" y="28"/>
                    <a:pt x="264" y="74"/>
                    <a:pt x="342" y="150"/>
                  </a:cubicBezTo>
                  <a:cubicBezTo>
                    <a:pt x="450" y="275"/>
                    <a:pt x="452" y="483"/>
                    <a:pt x="470" y="461"/>
                  </a:cubicBezTo>
                  <a:lnTo>
                    <a:pt x="470" y="0"/>
                  </a:lnTo>
                </a:path>
              </a:pathLst>
            </a:custGeom>
            <a:solidFill>
              <a:schemeClr val="bg1"/>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grpSp>
      <p:sp>
        <p:nvSpPr>
          <p:cNvPr id="1046" name="Line 22"/>
          <p:cNvSpPr>
            <a:spLocks noChangeShapeType="1"/>
          </p:cNvSpPr>
          <p:nvPr/>
        </p:nvSpPr>
        <p:spPr bwMode="gray">
          <a:xfrm>
            <a:off x="323850" y="6500813"/>
            <a:ext cx="8569325" cy="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Lst>
  <p:hf sldNum="0" hdr="0" ftr="0" dt="0"/>
  <p:txStyles>
    <p:titleStyle>
      <a:lvl1pPr algn="ctr" defTabSz="957580" rtl="0" eaLnBrk="0" fontAlgn="base" hangingPunct="0">
        <a:spcBef>
          <a:spcPct val="0"/>
        </a:spcBef>
        <a:spcAft>
          <a:spcPct val="0"/>
        </a:spcAft>
        <a:defRPr sz="2900" b="1">
          <a:solidFill>
            <a:schemeClr val="bg1"/>
          </a:solidFill>
          <a:latin typeface="+mj-lt"/>
          <a:ea typeface="+mj-ea"/>
          <a:cs typeface="+mj-cs"/>
        </a:defRPr>
      </a:lvl1pPr>
      <a:lvl2pPr algn="ctr" defTabSz="957580" rtl="0" eaLnBrk="0" fontAlgn="base" hangingPunct="0">
        <a:spcBef>
          <a:spcPct val="0"/>
        </a:spcBef>
        <a:spcAft>
          <a:spcPct val="0"/>
        </a:spcAft>
        <a:defRPr sz="2900" b="1">
          <a:solidFill>
            <a:schemeClr val="bg1"/>
          </a:solidFill>
          <a:latin typeface="Arial" panose="020B0604020202020204" pitchFamily="34" charset="0"/>
        </a:defRPr>
      </a:lvl2pPr>
      <a:lvl3pPr algn="ctr" defTabSz="957580" rtl="0" eaLnBrk="0" fontAlgn="base" hangingPunct="0">
        <a:spcBef>
          <a:spcPct val="0"/>
        </a:spcBef>
        <a:spcAft>
          <a:spcPct val="0"/>
        </a:spcAft>
        <a:defRPr sz="2900" b="1">
          <a:solidFill>
            <a:schemeClr val="bg1"/>
          </a:solidFill>
          <a:latin typeface="Arial" panose="020B0604020202020204" pitchFamily="34" charset="0"/>
        </a:defRPr>
      </a:lvl3pPr>
      <a:lvl4pPr algn="ctr" defTabSz="957580" rtl="0" eaLnBrk="0" fontAlgn="base" hangingPunct="0">
        <a:spcBef>
          <a:spcPct val="0"/>
        </a:spcBef>
        <a:spcAft>
          <a:spcPct val="0"/>
        </a:spcAft>
        <a:defRPr sz="2900" b="1">
          <a:solidFill>
            <a:schemeClr val="bg1"/>
          </a:solidFill>
          <a:latin typeface="Arial" panose="020B0604020202020204" pitchFamily="34" charset="0"/>
        </a:defRPr>
      </a:lvl4pPr>
      <a:lvl5pPr algn="ctr" defTabSz="957580" rtl="0" eaLnBrk="0" fontAlgn="base" hangingPunct="0">
        <a:spcBef>
          <a:spcPct val="0"/>
        </a:spcBef>
        <a:spcAft>
          <a:spcPct val="0"/>
        </a:spcAft>
        <a:defRPr sz="2900" b="1">
          <a:solidFill>
            <a:schemeClr val="bg1"/>
          </a:solidFill>
          <a:latin typeface="Arial" panose="020B0604020202020204" pitchFamily="34" charset="0"/>
        </a:defRPr>
      </a:lvl5pPr>
      <a:lvl6pPr marL="457200" algn="ctr" defTabSz="957580" rtl="0" eaLnBrk="1" fontAlgn="base" hangingPunct="1">
        <a:spcBef>
          <a:spcPct val="0"/>
        </a:spcBef>
        <a:spcAft>
          <a:spcPct val="0"/>
        </a:spcAft>
        <a:defRPr sz="2900" b="1">
          <a:solidFill>
            <a:schemeClr val="bg1"/>
          </a:solidFill>
          <a:latin typeface="Arial" panose="020B0604020202020204" pitchFamily="34" charset="0"/>
        </a:defRPr>
      </a:lvl6pPr>
      <a:lvl7pPr marL="914400" algn="ctr" defTabSz="957580" rtl="0" eaLnBrk="1" fontAlgn="base" hangingPunct="1">
        <a:spcBef>
          <a:spcPct val="0"/>
        </a:spcBef>
        <a:spcAft>
          <a:spcPct val="0"/>
        </a:spcAft>
        <a:defRPr sz="2900" b="1">
          <a:solidFill>
            <a:schemeClr val="bg1"/>
          </a:solidFill>
          <a:latin typeface="Arial" panose="020B0604020202020204" pitchFamily="34" charset="0"/>
        </a:defRPr>
      </a:lvl7pPr>
      <a:lvl8pPr marL="1371600" algn="ctr" defTabSz="957580" rtl="0" eaLnBrk="1" fontAlgn="base" hangingPunct="1">
        <a:spcBef>
          <a:spcPct val="0"/>
        </a:spcBef>
        <a:spcAft>
          <a:spcPct val="0"/>
        </a:spcAft>
        <a:defRPr sz="2900" b="1">
          <a:solidFill>
            <a:schemeClr val="bg1"/>
          </a:solidFill>
          <a:latin typeface="Arial" panose="020B0604020202020204" pitchFamily="34" charset="0"/>
        </a:defRPr>
      </a:lvl8pPr>
      <a:lvl9pPr marL="1828800" algn="ctr" defTabSz="957580" rtl="0" eaLnBrk="1" fontAlgn="base" hangingPunct="1">
        <a:spcBef>
          <a:spcPct val="0"/>
        </a:spcBef>
        <a:spcAft>
          <a:spcPct val="0"/>
        </a:spcAft>
        <a:defRPr sz="2900" b="1">
          <a:solidFill>
            <a:schemeClr val="bg1"/>
          </a:solidFill>
          <a:latin typeface="Arial" panose="020B0604020202020204" pitchFamily="34" charset="0"/>
        </a:defRPr>
      </a:lvl9pPr>
    </p:titleStyle>
    <p:bodyStyle>
      <a:lvl1pPr marL="358775" indent="-358775" algn="l" defTabSz="957580" rtl="0" eaLnBrk="0" fontAlgn="base" hangingPunct="0">
        <a:spcBef>
          <a:spcPct val="20000"/>
        </a:spcBef>
        <a:spcAft>
          <a:spcPct val="0"/>
        </a:spcAft>
        <a:buClr>
          <a:schemeClr val="hlink"/>
        </a:buClr>
        <a:buFont typeface="Wingdings" panose="05000000000000000000" pitchFamily="2" charset="2"/>
        <a:buChar char="v"/>
        <a:defRPr sz="2400" b="1">
          <a:solidFill>
            <a:schemeClr val="tx1"/>
          </a:solidFill>
          <a:latin typeface="+mn-lt"/>
          <a:ea typeface="+mn-ea"/>
          <a:cs typeface="+mn-cs"/>
        </a:defRPr>
      </a:lvl1pPr>
      <a:lvl2pPr marL="777875" indent="-298450" algn="l" defTabSz="957580" rtl="0" eaLnBrk="0" fontAlgn="base" hangingPunct="0">
        <a:spcBef>
          <a:spcPct val="20000"/>
        </a:spcBef>
        <a:spcAft>
          <a:spcPct val="0"/>
        </a:spcAft>
        <a:buClr>
          <a:schemeClr val="accent1"/>
        </a:buClr>
        <a:buFont typeface="Wingdings" panose="05000000000000000000" pitchFamily="2" charset="2"/>
        <a:buChar char="§"/>
        <a:defRPr sz="2100">
          <a:solidFill>
            <a:schemeClr val="tx1"/>
          </a:solidFill>
          <a:latin typeface="+mj-lt"/>
        </a:defRPr>
      </a:lvl2pPr>
      <a:lvl3pPr marL="1196975" indent="-240030" algn="l" defTabSz="957580" rtl="0" eaLnBrk="0" fontAlgn="base" hangingPunct="0">
        <a:spcBef>
          <a:spcPct val="20000"/>
        </a:spcBef>
        <a:spcAft>
          <a:spcPct val="0"/>
        </a:spcAft>
        <a:buClr>
          <a:schemeClr val="tx1"/>
        </a:buClr>
        <a:buChar char="•"/>
        <a:defRPr sz="2100">
          <a:solidFill>
            <a:schemeClr val="tx1"/>
          </a:solidFill>
          <a:latin typeface="+mj-lt"/>
        </a:defRPr>
      </a:lvl3pPr>
      <a:lvl4pPr marL="1676400" indent="-240030" algn="l" defTabSz="957580" rtl="0" eaLnBrk="0" fontAlgn="base" hangingPunct="0">
        <a:spcBef>
          <a:spcPct val="20000"/>
        </a:spcBef>
        <a:spcAft>
          <a:spcPct val="0"/>
        </a:spcAft>
        <a:buChar char="–"/>
        <a:defRPr sz="2100">
          <a:solidFill>
            <a:schemeClr val="tx1"/>
          </a:solidFill>
          <a:latin typeface="+mj-lt"/>
        </a:defRPr>
      </a:lvl4pPr>
      <a:lvl5pPr marL="2154555" indent="-238125" algn="l" defTabSz="957580" rtl="0" eaLnBrk="0" fontAlgn="base" hangingPunct="0">
        <a:spcBef>
          <a:spcPct val="20000"/>
        </a:spcBef>
        <a:spcAft>
          <a:spcPct val="0"/>
        </a:spcAft>
        <a:buChar char="»"/>
        <a:defRPr sz="2100">
          <a:solidFill>
            <a:schemeClr val="tx1"/>
          </a:solidFill>
          <a:latin typeface="+mj-lt"/>
        </a:defRPr>
      </a:lvl5pPr>
      <a:lvl6pPr marL="2611755" indent="-238125" algn="l" defTabSz="957580" rtl="0" eaLnBrk="1" fontAlgn="base" hangingPunct="1">
        <a:spcBef>
          <a:spcPct val="20000"/>
        </a:spcBef>
        <a:spcAft>
          <a:spcPct val="0"/>
        </a:spcAft>
        <a:buChar char="»"/>
        <a:defRPr sz="2100">
          <a:solidFill>
            <a:schemeClr val="tx1"/>
          </a:solidFill>
          <a:latin typeface="+mj-lt"/>
        </a:defRPr>
      </a:lvl6pPr>
      <a:lvl7pPr marL="3068955" indent="-238125" algn="l" defTabSz="957580" rtl="0" eaLnBrk="1" fontAlgn="base" hangingPunct="1">
        <a:spcBef>
          <a:spcPct val="20000"/>
        </a:spcBef>
        <a:spcAft>
          <a:spcPct val="0"/>
        </a:spcAft>
        <a:buChar char="»"/>
        <a:defRPr sz="2100">
          <a:solidFill>
            <a:schemeClr val="tx1"/>
          </a:solidFill>
          <a:latin typeface="+mj-lt"/>
        </a:defRPr>
      </a:lvl7pPr>
      <a:lvl8pPr marL="3526155" indent="-238125" algn="l" defTabSz="957580" rtl="0" eaLnBrk="1" fontAlgn="base" hangingPunct="1">
        <a:spcBef>
          <a:spcPct val="20000"/>
        </a:spcBef>
        <a:spcAft>
          <a:spcPct val="0"/>
        </a:spcAft>
        <a:buChar char="»"/>
        <a:defRPr sz="2100">
          <a:solidFill>
            <a:schemeClr val="tx1"/>
          </a:solidFill>
          <a:latin typeface="+mj-lt"/>
        </a:defRPr>
      </a:lvl8pPr>
      <a:lvl9pPr marL="3983355" indent="-238125" algn="l" defTabSz="957580" rtl="0" eaLnBrk="1" fontAlgn="base" hangingPunct="1">
        <a:spcBef>
          <a:spcPct val="20000"/>
        </a:spcBef>
        <a:spcAft>
          <a:spcPct val="0"/>
        </a:spcAft>
        <a:buChar char="»"/>
        <a:defRPr sz="2100">
          <a:solidFill>
            <a:schemeClr val="tx1"/>
          </a:solidFill>
          <a:latin typeface="+mj-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hyperlink" Target="http://www.est-umi.ac.ma/departement_informatique.php"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 27"/>
          <p:cNvSpPr>
            <a:spLocks noChangeArrowheads="1"/>
          </p:cNvSpPr>
          <p:nvPr/>
        </p:nvSpPr>
        <p:spPr bwMode="auto">
          <a:xfrm>
            <a:off x="985519" y="1717040"/>
            <a:ext cx="6215381" cy="1753235"/>
          </a:xfrm>
          <a:prstGeom prst="rect">
            <a:avLst/>
          </a:prstGeom>
          <a:gradFill flip="none" rotWithShape="1">
            <a:gsLst>
              <a:gs pos="8000">
                <a:srgbClr val="080808">
                  <a:alpha val="0"/>
                </a:srgbClr>
              </a:gs>
              <a:gs pos="50000">
                <a:schemeClr val="accent1">
                  <a:shade val="67500"/>
                  <a:satMod val="115000"/>
                </a:schemeClr>
              </a:gs>
              <a:gs pos="100000">
                <a:schemeClr val="accent1">
                  <a:shade val="100000"/>
                  <a:satMod val="115000"/>
                </a:schemeClr>
              </a:gs>
            </a:gsLst>
            <a:lin ang="16200000" scaled="0"/>
            <a:tileRect/>
          </a:gradFill>
          <a:ln w="9525">
            <a:noFill/>
            <a:miter lim="800000"/>
          </a:ln>
          <a:effectLst/>
        </p:spPr>
        <p:txBody>
          <a:bodyPr wrap="squar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Times New Roman" panose="02020603050405020304" pitchFamily="18" charset="0"/>
                <a:ea typeface="+mn-ea"/>
                <a:cs typeface="Times New Roman" panose="02020603050405020304" pitchFamily="18" charset="0"/>
              </a:rPr>
              <a:t>Mini-projet</a:t>
            </a:r>
            <a:endParaRPr kumimoji="0" lang="en-US"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40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Times New Roman" panose="02020603050405020304" pitchFamily="18" charset="0"/>
                <a:ea typeface="+mn-ea"/>
                <a:cs typeface="Times New Roman" panose="02020603050405020304" pitchFamily="18" charset="0"/>
              </a:rPr>
              <a:t>Les algorithmes</a:t>
            </a:r>
            <a:endParaRPr kumimoji="0" lang="en-US" altLang="en-US" sz="40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40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Times New Roman" panose="02020603050405020304" pitchFamily="18" charset="0"/>
                <a:ea typeface="+mn-ea"/>
                <a:cs typeface="Times New Roman" panose="02020603050405020304" pitchFamily="18" charset="0"/>
              </a:rPr>
              <a:t>:</a:t>
            </a:r>
            <a:endParaRPr kumimoji="0" lang="en-US" altLang="en-US" sz="40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Times New Roman" panose="02020603050405020304" pitchFamily="18" charset="0"/>
              <a:ea typeface="+mn-ea"/>
              <a:cs typeface="Times New Roman" panose="02020603050405020304" pitchFamily="18" charset="0"/>
            </a:endParaRPr>
          </a:p>
        </p:txBody>
      </p:sp>
      <p:sp>
        <p:nvSpPr>
          <p:cNvPr id="17" name="Rectangle à coins arrondis 16"/>
          <p:cNvSpPr/>
          <p:nvPr/>
        </p:nvSpPr>
        <p:spPr bwMode="auto">
          <a:xfrm>
            <a:off x="500063" y="4572000"/>
            <a:ext cx="8072438" cy="1785938"/>
          </a:xfrm>
          <a:prstGeom prst="roundRect">
            <a:avLst/>
          </a:prstGeom>
          <a:no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dirty="0">
              <a:ln>
                <a:noFill/>
              </a:ln>
              <a:solidFill>
                <a:schemeClr val="accent1">
                  <a:lumMod val="25000"/>
                </a:schemeClr>
              </a:solidFill>
              <a:effectLst/>
              <a:uLnTx/>
              <a:uFillTx/>
              <a:latin typeface="Arial" panose="020B0604020202020204" pitchFamily="34" charset="0"/>
              <a:ea typeface="+mn-ea"/>
              <a:cs typeface="+mn-cs"/>
            </a:endParaRPr>
          </a:p>
        </p:txBody>
      </p:sp>
      <p:sp>
        <p:nvSpPr>
          <p:cNvPr id="5125" name="Rectangle 12"/>
          <p:cNvSpPr>
            <a:spLocks noChangeArrowheads="1"/>
          </p:cNvSpPr>
          <p:nvPr/>
        </p:nvSpPr>
        <p:spPr bwMode="auto">
          <a:xfrm>
            <a:off x="3651250" y="6308725"/>
            <a:ext cx="1273175" cy="369888"/>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fr-FR" sz="1800" b="0" i="0" u="none" strike="noStrike" kern="1200" cap="none" spc="0" normalizeH="0" baseline="0" noProof="0" dirty="0" smtClean="0">
                <a:ln>
                  <a:noFill/>
                </a:ln>
                <a:solidFill>
                  <a:schemeClr val="bg1"/>
                </a:solidFill>
                <a:effectLst/>
                <a:uLnTx/>
                <a:uFillTx/>
                <a:latin typeface="+mj-lt"/>
                <a:ea typeface="+mn-ea"/>
                <a:cs typeface="Arial" panose="020B0604020202020204" pitchFamily="34" charset="0"/>
              </a:rPr>
              <a:t>2021/2022</a:t>
            </a:r>
            <a:endParaRPr kumimoji="0" lang="fr-FR" sz="1800" b="0" i="0" u="none" strike="noStrike" kern="1200" cap="none" spc="0" normalizeH="0" baseline="0" noProof="0" dirty="0">
              <a:ln>
                <a:noFill/>
              </a:ln>
              <a:solidFill>
                <a:schemeClr val="bg1"/>
              </a:solidFill>
              <a:effectLst/>
              <a:uLnTx/>
              <a:uFillTx/>
              <a:latin typeface="+mj-lt"/>
              <a:ea typeface="+mn-ea"/>
              <a:cs typeface="Arial" panose="020B0604020202020204" pitchFamily="34" charset="0"/>
            </a:endParaRPr>
          </a:p>
        </p:txBody>
      </p:sp>
      <p:sp>
        <p:nvSpPr>
          <p:cNvPr id="14" name="Rectangle 13"/>
          <p:cNvSpPr/>
          <p:nvPr/>
        </p:nvSpPr>
        <p:spPr>
          <a:xfrm>
            <a:off x="539750" y="4292600"/>
            <a:ext cx="2843213" cy="1691640"/>
          </a:xfrm>
          <a:prstGeom prst="rect">
            <a:avLst/>
          </a:prstGeom>
          <a:noFill/>
          <a:ln w="9525">
            <a:noFill/>
          </a:ln>
        </p:spPr>
        <p:txBody>
          <a:bodyPr anchor="t" anchorCtr="0">
            <a:spAutoFit/>
          </a:bodyPr>
          <a:p>
            <a:r>
              <a:rPr lang="fr-FR" altLang="x-none" b="1" dirty="0">
                <a:solidFill>
                  <a:srgbClr val="080808"/>
                </a:solidFill>
                <a:latin typeface="Verdana" panose="020B0604030504040204" pitchFamily="34" charset="0"/>
              </a:rPr>
              <a:t>      Réalisé par : </a:t>
            </a:r>
            <a:endParaRPr lang="fr-FR" altLang="x-none" b="1" dirty="0">
              <a:solidFill>
                <a:srgbClr val="080808"/>
              </a:solidFill>
              <a:latin typeface="Verdana" panose="020B0604030504040204" pitchFamily="34" charset="0"/>
            </a:endParaRPr>
          </a:p>
          <a:p>
            <a:endParaRPr lang="fr-FR" altLang="x-none" b="1" dirty="0">
              <a:solidFill>
                <a:schemeClr val="bg1"/>
              </a:solidFill>
              <a:latin typeface="Verdana" panose="020B0604030504040204" pitchFamily="34" charset="0"/>
            </a:endParaRPr>
          </a:p>
          <a:p>
            <a:r>
              <a:rPr lang="en-US" altLang="en-US" sz="1600" b="1" dirty="0">
                <a:solidFill>
                  <a:schemeClr val="bg1"/>
                </a:solidFill>
                <a:latin typeface="Verdana" panose="020B0604030504040204" pitchFamily="34" charset="0"/>
              </a:rPr>
              <a:t>Z</a:t>
            </a:r>
            <a:r>
              <a:rPr lang="en-US" altLang="fr-FR" sz="1600" b="1" dirty="0">
                <a:solidFill>
                  <a:schemeClr val="bg1"/>
                </a:solidFill>
                <a:latin typeface="Verdana" panose="020B0604030504040204" pitchFamily="34" charset="0"/>
              </a:rPr>
              <a:t>akaria </a:t>
            </a:r>
            <a:r>
              <a:rPr lang="en-US" altLang="en-US" sz="1600" b="1" dirty="0">
                <a:solidFill>
                  <a:schemeClr val="bg1"/>
                </a:solidFill>
                <a:latin typeface="Verdana" panose="020B0604030504040204" pitchFamily="34" charset="0"/>
              </a:rPr>
              <a:t>KERROUMI</a:t>
            </a:r>
            <a:endParaRPr lang="en-US" altLang="fr-FR" sz="1600" b="1" dirty="0">
              <a:solidFill>
                <a:schemeClr val="bg1"/>
              </a:solidFill>
              <a:latin typeface="Verdana" panose="020B0604030504040204" pitchFamily="34" charset="0"/>
            </a:endParaRPr>
          </a:p>
          <a:p>
            <a:r>
              <a:rPr lang="en-US" altLang="en-US" sz="1600" b="1" dirty="0">
                <a:solidFill>
                  <a:schemeClr val="bg1"/>
                </a:solidFill>
                <a:latin typeface="Verdana" panose="020B0604030504040204" pitchFamily="34" charset="0"/>
              </a:rPr>
              <a:t>A</a:t>
            </a:r>
            <a:r>
              <a:rPr lang="en-US" altLang="fr-FR" sz="1600" b="1" dirty="0">
                <a:solidFill>
                  <a:schemeClr val="bg1"/>
                </a:solidFill>
                <a:latin typeface="Verdana" panose="020B0604030504040204" pitchFamily="34" charset="0"/>
              </a:rPr>
              <a:t>chraf </a:t>
            </a:r>
            <a:r>
              <a:rPr lang="en-US" altLang="en-US" sz="1600" b="1" dirty="0">
                <a:solidFill>
                  <a:schemeClr val="bg1"/>
                </a:solidFill>
                <a:latin typeface="Verdana" panose="020B0604030504040204" pitchFamily="34" charset="0"/>
              </a:rPr>
              <a:t>EL BITI</a:t>
            </a:r>
            <a:endParaRPr lang="fr-FR" altLang="x-none" sz="1600" b="1" dirty="0">
              <a:solidFill>
                <a:schemeClr val="bg1"/>
              </a:solidFill>
              <a:latin typeface="Verdana" panose="020B0604030504040204" pitchFamily="34" charset="0"/>
            </a:endParaRPr>
          </a:p>
          <a:p>
            <a:endParaRPr lang="fr-FR" altLang="x-none" b="1" dirty="0">
              <a:solidFill>
                <a:schemeClr val="bg1"/>
              </a:solidFill>
              <a:latin typeface="Verdana" panose="020B0604030504040204" pitchFamily="34" charset="0"/>
            </a:endParaRPr>
          </a:p>
          <a:p>
            <a:r>
              <a:rPr lang="fr-FR" altLang="x-none" b="1" dirty="0">
                <a:solidFill>
                  <a:srgbClr val="080808"/>
                </a:solidFill>
                <a:latin typeface="Verdana" panose="020B0604030504040204" pitchFamily="34" charset="0"/>
              </a:rPr>
              <a:t> </a:t>
            </a:r>
            <a:endParaRPr lang="fr-FR" altLang="x-none" b="1" dirty="0">
              <a:solidFill>
                <a:srgbClr val="080808"/>
              </a:solidFill>
              <a:latin typeface="Verdana" panose="020B0604030504040204" pitchFamily="34" charset="0"/>
            </a:endParaRPr>
          </a:p>
        </p:txBody>
      </p:sp>
      <p:sp>
        <p:nvSpPr>
          <p:cNvPr id="19" name="Rectangle 18"/>
          <p:cNvSpPr/>
          <p:nvPr/>
        </p:nvSpPr>
        <p:spPr>
          <a:xfrm>
            <a:off x="4716463" y="4365625"/>
            <a:ext cx="3743325" cy="922020"/>
          </a:xfrm>
          <a:prstGeom prst="rect">
            <a:avLst/>
          </a:prstGeom>
          <a:noFill/>
          <a:ln w="9525">
            <a:noFill/>
          </a:ln>
        </p:spPr>
        <p:txBody>
          <a:bodyPr anchor="t" anchorCtr="0">
            <a:spAutoFit/>
          </a:bodyPr>
          <a:p>
            <a:r>
              <a:rPr lang="fr-FR" altLang="x-none" b="1" dirty="0">
                <a:solidFill>
                  <a:srgbClr val="080808"/>
                </a:solidFill>
                <a:latin typeface="Verdana" panose="020B0604030504040204" pitchFamily="34" charset="0"/>
              </a:rPr>
              <a:t>      Encadré par : </a:t>
            </a:r>
            <a:endParaRPr lang="fr-FR" altLang="x-none" b="1" dirty="0">
              <a:solidFill>
                <a:srgbClr val="080808"/>
              </a:solidFill>
              <a:latin typeface="Verdana" panose="020B0604030504040204" pitchFamily="34" charset="0"/>
            </a:endParaRPr>
          </a:p>
          <a:p>
            <a:endParaRPr lang="fr-FR" altLang="x-none" b="1" dirty="0">
              <a:solidFill>
                <a:srgbClr val="080808"/>
              </a:solidFill>
              <a:latin typeface="Verdana" panose="020B0604030504040204" pitchFamily="34" charset="0"/>
            </a:endParaRPr>
          </a:p>
          <a:p>
            <a:r>
              <a:rPr lang="fr-FR" altLang="x-none" b="1" dirty="0">
                <a:solidFill>
                  <a:schemeClr val="bg1"/>
                </a:solidFill>
                <a:latin typeface="Verdana" panose="020B0604030504040204" pitchFamily="34" charset="0"/>
              </a:rPr>
              <a:t>M</a:t>
            </a:r>
            <a:r>
              <a:rPr lang="en-US" altLang="fr-FR" b="1" dirty="0">
                <a:solidFill>
                  <a:schemeClr val="bg1"/>
                </a:solidFill>
                <a:latin typeface="Verdana" panose="020B0604030504040204" pitchFamily="34" charset="0"/>
              </a:rPr>
              <a:t>.Youssef Q</a:t>
            </a:r>
            <a:r>
              <a:rPr lang="en-US" altLang="en-US" b="1" dirty="0">
                <a:solidFill>
                  <a:schemeClr val="bg1"/>
                </a:solidFill>
                <a:latin typeface="Verdana" panose="020B0604030504040204" pitchFamily="34" charset="0"/>
              </a:rPr>
              <a:t>ARAAI</a:t>
            </a:r>
            <a:endParaRPr lang="en-US" altLang="en-US" b="1" dirty="0">
              <a:solidFill>
                <a:schemeClr val="bg1"/>
              </a:solidFill>
              <a:latin typeface="Verdana" panose="020B0604030504040204" pitchFamily="34" charset="0"/>
            </a:endParaRPr>
          </a:p>
        </p:txBody>
      </p:sp>
      <p:sp>
        <p:nvSpPr>
          <p:cNvPr id="6151" name="Rectangle 11"/>
          <p:cNvSpPr/>
          <p:nvPr/>
        </p:nvSpPr>
        <p:spPr>
          <a:xfrm>
            <a:off x="142875" y="142875"/>
            <a:ext cx="3273425" cy="338138"/>
          </a:xfrm>
          <a:prstGeom prst="rect">
            <a:avLst/>
          </a:prstGeom>
          <a:noFill/>
          <a:ln w="9525">
            <a:noFill/>
          </a:ln>
          <a:effectLst>
            <a:prstShdw prst="shdw11" dir="16200000">
              <a:schemeClr val="bg2">
                <a:alpha val="50000"/>
              </a:schemeClr>
            </a:prstShdw>
          </a:effectLst>
        </p:spPr>
        <p:txBody>
          <a:bodyPr anchor="ctr" anchorCtr="0">
            <a:spAutoFit/>
          </a:bodyPr>
          <a:p>
            <a:pPr eaLnBrk="0" hangingPunct="0"/>
            <a:r>
              <a:rPr lang="fr-FR" altLang="x-none" sz="1600" b="1" dirty="0">
                <a:solidFill>
                  <a:srgbClr val="1C1C1C"/>
                </a:solidFill>
                <a:latin typeface="Times New Roman" panose="02020603050405020304" pitchFamily="18" charset="0"/>
                <a:hlinkClick r:id="rId1"/>
              </a:rPr>
              <a:t>Département Génie informatique</a:t>
            </a:r>
            <a:r>
              <a:rPr lang="fr-FR" altLang="x-none" sz="1600" dirty="0">
                <a:solidFill>
                  <a:srgbClr val="1C1C1C"/>
                </a:solidFill>
                <a:latin typeface="Times New Roman" panose="02020603050405020304" pitchFamily="18" charset="0"/>
              </a:rPr>
              <a:t> </a:t>
            </a:r>
            <a:endParaRPr lang="fr-FR" altLang="x-none" sz="1600" dirty="0">
              <a:solidFill>
                <a:srgbClr val="1C1C1C"/>
              </a:solidFill>
              <a:latin typeface="Times New Roman" panose="02020603050405020304" pitchFamily="18" charset="0"/>
              <a:ea typeface="Times New Roman" panose="02020603050405020304" pitchFamily="18" charset="0"/>
            </a:endParaRPr>
          </a:p>
        </p:txBody>
      </p:sp>
      <p:sp>
        <p:nvSpPr>
          <p:cNvPr id="6152" name="Espace réservé du numéro de diapositive 9"/>
          <p:cNvSpPr>
            <a:spLocks noGrp="1"/>
          </p:cNvSpPr>
          <p:nvPr>
            <p:ph type="sldNum" sz="quarter" idx="4"/>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fr-FR" sz="1400" dirty="0">
                <a:latin typeface="Arial" panose="020B0604020202020204" pitchFamily="34" charset="0"/>
              </a:rPr>
            </a:fld>
            <a:endParaRPr lang="en-US" altLang="fr-FR" sz="1400" dirty="0">
              <a:latin typeface="Arial" panose="020B0604020202020204" pitchFamily="34"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372225" y="142875"/>
            <a:ext cx="2694305" cy="805815"/>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9"/>
                                        </p:tgtEl>
                                        <p:attrNameLst>
                                          <p:attrName>style.visibility</p:attrName>
                                        </p:attrNameLst>
                                      </p:cBhvr>
                                      <p:to>
                                        <p:strVal val="visible"/>
                                      </p:to>
                                    </p:set>
                                  </p:childTnLst>
                                </p:cTn>
                              </p:par>
                              <p:par>
                                <p:cTn id="14" presetID="2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285750" indent="-285750" algn="l">
              <a:buFont typeface="Wingdings" panose="05000000000000000000" charset="0"/>
              <a:buChar char="v"/>
            </a:pPr>
            <a:r>
              <a:rPr lang="en-US" altLang="en-US" sz="1800">
                <a:sym typeface="+mn-ea"/>
              </a:rPr>
              <a:t>Fonctions principales</a:t>
            </a:r>
            <a:endParaRPr lang="en-US" sz="1800"/>
          </a:p>
        </p:txBody>
      </p:sp>
      <p:pic>
        <p:nvPicPr>
          <p:cNvPr id="4" name="Content Placeholder 3" descr="dfs"/>
          <p:cNvPicPr>
            <a:picLocks noChangeAspect="1"/>
          </p:cNvPicPr>
          <p:nvPr>
            <p:ph idx="1"/>
          </p:nvPr>
        </p:nvPicPr>
        <p:blipFill>
          <a:blip r:embed="rId1"/>
          <a:stretch>
            <a:fillRect/>
          </a:stretch>
        </p:blipFill>
        <p:spPr>
          <a:xfrm>
            <a:off x="395605" y="788670"/>
            <a:ext cx="8229600" cy="3648075"/>
          </a:xfrm>
          <a:prstGeom prst="rect">
            <a:avLst/>
          </a:prstGeom>
        </p:spPr>
      </p:pic>
      <p:pic>
        <p:nvPicPr>
          <p:cNvPr id="5" name="Picture 4" descr="dfsm"/>
          <p:cNvPicPr>
            <a:picLocks noChangeAspect="1"/>
          </p:cNvPicPr>
          <p:nvPr/>
        </p:nvPicPr>
        <p:blipFill>
          <a:blip r:embed="rId2"/>
          <a:stretch>
            <a:fillRect/>
          </a:stretch>
        </p:blipFill>
        <p:spPr>
          <a:xfrm>
            <a:off x="395605" y="4725035"/>
            <a:ext cx="8016240" cy="1615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re 1"/>
          <p:cNvSpPr>
            <a:spLocks noGrp="1"/>
          </p:cNvSpPr>
          <p:nvPr>
            <p:ph type="title" hasCustomPrompt="1"/>
          </p:nvPr>
        </p:nvSpPr>
        <p:spPr>
          <a:xfrm>
            <a:off x="755650" y="908050"/>
            <a:ext cx="7392988" cy="792163"/>
          </a:xfrm>
        </p:spPr>
        <p:txBody>
          <a:bodyPr vert="horz" wrap="square" lIns="95782" tIns="47891" rIns="95782" bIns="47891" anchor="ctr" anchorCtr="0"/>
          <a:p>
            <a:pPr algn="l"/>
            <a:r>
              <a:rPr lang="en-US" altLang="fr-FR" sz="2400" b="0" dirty="0">
                <a:solidFill>
                  <a:schemeClr val="tx1"/>
                </a:solidFill>
              </a:rPr>
              <a:t>3</a:t>
            </a:r>
            <a:r>
              <a:rPr lang="fr-FR" altLang="x-none" sz="2400" b="0" dirty="0">
                <a:solidFill>
                  <a:schemeClr val="tx1"/>
                </a:solidFill>
              </a:rPr>
              <a:t>.</a:t>
            </a:r>
            <a:r>
              <a:rPr lang="en-US" altLang="fr-FR" sz="2400" b="0" dirty="0">
                <a:solidFill>
                  <a:schemeClr val="tx1"/>
                </a:solidFill>
              </a:rPr>
              <a:t>Algorithme de Prim</a:t>
            </a:r>
            <a:r>
              <a:rPr lang="en-US" altLang="fr-FR" sz="2400" b="0" dirty="0">
                <a:solidFill>
                  <a:schemeClr val="tx1"/>
                </a:solidFill>
              </a:rPr>
              <a:t> :</a:t>
            </a:r>
            <a:endParaRPr lang="en-US" altLang="fr-FR" sz="2400" b="0" dirty="0">
              <a:solidFill>
                <a:schemeClr val="tx1"/>
              </a:solidFill>
              <a:latin typeface="Times New Roman" panose="02020603050405020304" pitchFamily="18" charset="0"/>
              <a:ea typeface="Times New Roman" panose="02020603050405020304" pitchFamily="18" charset="0"/>
            </a:endParaRPr>
          </a:p>
        </p:txBody>
      </p:sp>
      <p:sp>
        <p:nvSpPr>
          <p:cNvPr id="5" name="Espace réservé du contenu 4"/>
          <p:cNvSpPr>
            <a:spLocks noGrp="1"/>
          </p:cNvSpPr>
          <p:nvPr>
            <p:ph idx="1" hasCustomPrompt="1"/>
          </p:nvPr>
        </p:nvSpPr>
        <p:spPr>
          <a:xfrm>
            <a:off x="1285875" y="2928938"/>
            <a:ext cx="1941513" cy="1152525"/>
          </a:xfrm>
          <a:prstGeom prst="ellipse">
            <a:avLst/>
          </a:prstGeom>
          <a:solidFill>
            <a:schemeClr val="accent3">
              <a:lumMod val="95000"/>
            </a:schemeClr>
          </a:solid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5782" tIns="47891" rIns="95782" bIns="47891" numCol="1" rtlCol="0" anchor="ctr" anchorCtr="0" compatLnSpc="1"/>
          <a:lstStyle/>
          <a:p>
            <a:pPr marL="358775" marR="0" lvl="0" indent="-358775" algn="ctr" defTabSz="95758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rPr>
              <a:t>Présentation</a:t>
            </a:r>
            <a:endPar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4787900" y="1989455"/>
            <a:ext cx="3500755" cy="215455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rPr>
              <a:t>L'algorithme de Prim est un algorithme utilisé pour trouver un arbre de poids minimum (arbre couvrant de poids minimum) dans un graphe pondéré et connexe</a:t>
            </a:r>
            <a:endPar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p:txBody>
      </p:sp>
      <p:cxnSp>
        <p:nvCxnSpPr>
          <p:cNvPr id="13317" name="Connecteur en angle 9"/>
          <p:cNvCxnSpPr/>
          <p:nvPr/>
        </p:nvCxnSpPr>
        <p:spPr>
          <a:xfrm flipV="1">
            <a:off x="2987358" y="2924493"/>
            <a:ext cx="1714500" cy="714375"/>
          </a:xfrm>
          <a:prstGeom prst="bentConnector3">
            <a:avLst>
              <a:gd name="adj1" fmla="val 50000"/>
            </a:avLst>
          </a:prstGeom>
          <a:ln w="9525" cap="flat" cmpd="sng">
            <a:solidFill>
              <a:srgbClr val="5C5CFF"/>
            </a:solidFill>
            <a:prstDash val="solid"/>
            <a:round/>
            <a:headEnd type="none" w="med" len="med"/>
            <a:tailEnd type="arrow" w="med" len="med"/>
          </a:ln>
        </p:spPr>
      </p:cxnSp>
      <p:sp>
        <p:nvSpPr>
          <p:cNvPr id="13319" name="Espace réservé du numéro de diapositive 14"/>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re 1"/>
          <p:cNvSpPr>
            <a:spLocks noGrp="1"/>
          </p:cNvSpPr>
          <p:nvPr>
            <p:ph type="title" hasCustomPrompt="1"/>
          </p:nvPr>
        </p:nvSpPr>
        <p:spPr>
          <a:xfrm>
            <a:off x="755650" y="908050"/>
            <a:ext cx="7392988" cy="792163"/>
          </a:xfrm>
        </p:spPr>
        <p:txBody>
          <a:bodyPr vert="horz" wrap="square" lIns="95782" tIns="47891" rIns="95782" bIns="47891" anchor="ctr" anchorCtr="0"/>
          <a:p>
            <a:pPr algn="l"/>
            <a:r>
              <a:rPr lang="en-US" altLang="fr-FR" sz="2400" b="0" dirty="0">
                <a:solidFill>
                  <a:schemeClr val="tx1"/>
                </a:solidFill>
              </a:rPr>
              <a:t>4</a:t>
            </a:r>
            <a:r>
              <a:rPr lang="fr-FR" altLang="x-none" sz="2400" b="0" dirty="0">
                <a:solidFill>
                  <a:schemeClr val="tx1"/>
                </a:solidFill>
              </a:rPr>
              <a:t>.</a:t>
            </a:r>
            <a:r>
              <a:rPr lang="en-US" altLang="en-US" sz="2400" b="0" dirty="0">
                <a:solidFill>
                  <a:schemeClr val="tx1"/>
                </a:solidFill>
              </a:rPr>
              <a:t>Algorithme de Kruskal </a:t>
            </a:r>
            <a:r>
              <a:rPr lang="en-US" altLang="fr-FR" sz="2400" b="0" dirty="0">
                <a:solidFill>
                  <a:schemeClr val="tx1"/>
                </a:solidFill>
              </a:rPr>
              <a:t> :</a:t>
            </a:r>
            <a:endParaRPr lang="en-US" altLang="fr-FR" sz="2400" b="0" dirty="0">
              <a:solidFill>
                <a:schemeClr val="tx1"/>
              </a:solidFill>
              <a:latin typeface="Times New Roman" panose="02020603050405020304" pitchFamily="18" charset="0"/>
              <a:ea typeface="Times New Roman" panose="02020603050405020304" pitchFamily="18" charset="0"/>
            </a:endParaRPr>
          </a:p>
        </p:txBody>
      </p:sp>
      <p:sp>
        <p:nvSpPr>
          <p:cNvPr id="5" name="Espace réservé du contenu 4"/>
          <p:cNvSpPr>
            <a:spLocks noGrp="1"/>
          </p:cNvSpPr>
          <p:nvPr>
            <p:ph idx="1" hasCustomPrompt="1"/>
          </p:nvPr>
        </p:nvSpPr>
        <p:spPr>
          <a:xfrm>
            <a:off x="1285875" y="2928938"/>
            <a:ext cx="1941513" cy="1152525"/>
          </a:xfrm>
          <a:prstGeom prst="ellipse">
            <a:avLst/>
          </a:prstGeom>
          <a:solidFill>
            <a:schemeClr val="accent3">
              <a:lumMod val="95000"/>
            </a:schemeClr>
          </a:solid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5782" tIns="47891" rIns="95782" bIns="47891" numCol="1" rtlCol="0" anchor="ctr" anchorCtr="0" compatLnSpc="1"/>
          <a:lstStyle/>
          <a:p>
            <a:pPr marL="358775" marR="0" lvl="0" indent="-358775" algn="ctr" defTabSz="95758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rPr>
              <a:t>Présentation</a:t>
            </a:r>
            <a:endPar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4787900" y="1989138"/>
            <a:ext cx="3500438" cy="12398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rPr>
              <a:t>L'algorithme de Kruskal trouve un arbre couvrant de poids minimum dans un graphe pondéré et connecté.</a:t>
            </a:r>
            <a:endPar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7" name="Rectangle 6"/>
          <p:cNvSpPr/>
          <p:nvPr/>
        </p:nvSpPr>
        <p:spPr>
          <a:xfrm>
            <a:off x="4787900" y="4005263"/>
            <a:ext cx="3609975" cy="13398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Un arbre couvrant de poids minimum est un sous-graphe qui relie tous les sommets avec le poids total minimum des arêtes.</a:t>
            </a:r>
            <a:endPar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cxnSp>
        <p:nvCxnSpPr>
          <p:cNvPr id="13317" name="Connecteur en angle 9"/>
          <p:cNvCxnSpPr/>
          <p:nvPr/>
        </p:nvCxnSpPr>
        <p:spPr>
          <a:xfrm flipV="1">
            <a:off x="2928938" y="2357438"/>
            <a:ext cx="1714500" cy="714375"/>
          </a:xfrm>
          <a:prstGeom prst="bentConnector3">
            <a:avLst>
              <a:gd name="adj1" fmla="val 50000"/>
            </a:avLst>
          </a:prstGeom>
          <a:ln w="9525" cap="flat" cmpd="sng">
            <a:solidFill>
              <a:srgbClr val="5C5CFF"/>
            </a:solidFill>
            <a:prstDash val="solid"/>
            <a:round/>
            <a:headEnd type="none" w="med" len="med"/>
            <a:tailEnd type="arrow" w="med" len="med"/>
          </a:ln>
        </p:spPr>
      </p:cxnSp>
      <p:cxnSp>
        <p:nvCxnSpPr>
          <p:cNvPr id="13318" name="Connecteur en angle 13"/>
          <p:cNvCxnSpPr/>
          <p:nvPr/>
        </p:nvCxnSpPr>
        <p:spPr>
          <a:xfrm>
            <a:off x="2928938" y="3929063"/>
            <a:ext cx="1785937" cy="857250"/>
          </a:xfrm>
          <a:prstGeom prst="bentConnector3">
            <a:avLst>
              <a:gd name="adj1" fmla="val 50000"/>
            </a:avLst>
          </a:prstGeom>
          <a:ln w="9525" cap="flat" cmpd="sng">
            <a:solidFill>
              <a:srgbClr val="5C5CFF"/>
            </a:solidFill>
            <a:prstDash val="solid"/>
            <a:round/>
            <a:headEnd type="none" w="med" len="med"/>
            <a:tailEnd type="arrow" w="med" len="med"/>
          </a:ln>
        </p:spPr>
      </p:cxnSp>
      <p:sp>
        <p:nvSpPr>
          <p:cNvPr id="13319" name="Espace réservé du numéro de diapositive 14"/>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re 1"/>
          <p:cNvSpPr>
            <a:spLocks noGrp="1"/>
          </p:cNvSpPr>
          <p:nvPr>
            <p:ph type="title" hasCustomPrompt="1"/>
          </p:nvPr>
        </p:nvSpPr>
        <p:spPr>
          <a:xfrm>
            <a:off x="755650" y="908050"/>
            <a:ext cx="7392988" cy="792163"/>
          </a:xfrm>
        </p:spPr>
        <p:txBody>
          <a:bodyPr vert="horz" wrap="square" lIns="95782" tIns="47891" rIns="95782" bIns="47891" anchor="ctr" anchorCtr="0"/>
          <a:p>
            <a:pPr algn="l"/>
            <a:r>
              <a:rPr lang="en-US" altLang="fr-FR" sz="2400" b="0" dirty="0">
                <a:solidFill>
                  <a:schemeClr val="tx1"/>
                </a:solidFill>
              </a:rPr>
              <a:t>5</a:t>
            </a:r>
            <a:r>
              <a:rPr lang="fr-FR" altLang="x-none" sz="2400" b="0" dirty="0">
                <a:solidFill>
                  <a:schemeClr val="tx1"/>
                </a:solidFill>
              </a:rPr>
              <a:t>.</a:t>
            </a:r>
            <a:r>
              <a:rPr lang="en-US" altLang="fr-FR" sz="2400" b="0" dirty="0">
                <a:solidFill>
                  <a:schemeClr val="tx1"/>
                </a:solidFill>
              </a:rPr>
              <a:t>Algorithme de Dijkstra</a:t>
            </a:r>
            <a:r>
              <a:rPr lang="en-US" altLang="fr-FR" sz="2400" b="0" dirty="0">
                <a:solidFill>
                  <a:schemeClr val="tx1"/>
                </a:solidFill>
              </a:rPr>
              <a:t> :</a:t>
            </a:r>
            <a:endParaRPr lang="en-US" altLang="fr-FR" sz="2400" b="0" dirty="0">
              <a:solidFill>
                <a:schemeClr val="tx1"/>
              </a:solidFill>
              <a:latin typeface="Times New Roman" panose="02020603050405020304" pitchFamily="18" charset="0"/>
              <a:ea typeface="Times New Roman" panose="02020603050405020304" pitchFamily="18" charset="0"/>
            </a:endParaRPr>
          </a:p>
        </p:txBody>
      </p:sp>
      <p:sp>
        <p:nvSpPr>
          <p:cNvPr id="5" name="Espace réservé du contenu 4"/>
          <p:cNvSpPr>
            <a:spLocks noGrp="1"/>
          </p:cNvSpPr>
          <p:nvPr>
            <p:ph idx="1" hasCustomPrompt="1"/>
          </p:nvPr>
        </p:nvSpPr>
        <p:spPr>
          <a:xfrm>
            <a:off x="1285875" y="2928938"/>
            <a:ext cx="1941513" cy="1152525"/>
          </a:xfrm>
          <a:prstGeom prst="ellipse">
            <a:avLst/>
          </a:prstGeom>
          <a:solidFill>
            <a:schemeClr val="accent3">
              <a:lumMod val="95000"/>
            </a:schemeClr>
          </a:solid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5782" tIns="47891" rIns="95782" bIns="47891" numCol="1" rtlCol="0" anchor="ctr" anchorCtr="0" compatLnSpc="1"/>
          <a:lstStyle/>
          <a:p>
            <a:pPr marL="358775" marR="0" lvl="0" indent="-358775" algn="ctr" defTabSz="95758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rPr>
              <a:t>Présentation</a:t>
            </a:r>
            <a:endPar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4787900" y="1989138"/>
            <a:ext cx="3500438" cy="12398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rPr>
              <a:t> L'algorithme de Dijkstra trouve le plus court chemin entre deux sommets dans un graphe pondéré</a:t>
            </a:r>
            <a:endPar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7" name="Rectangle 6"/>
          <p:cNvSpPr/>
          <p:nvPr/>
        </p:nvSpPr>
        <p:spPr>
          <a:xfrm>
            <a:off x="4787900" y="4005263"/>
            <a:ext cx="3609975" cy="13398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Il garantit le plus court chemin à condition que tous les poids des arêtes soient non négatifs..</a:t>
            </a:r>
            <a:endPar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13317" name="Connecteur en angle 9"/>
          <p:cNvCxnSpPr/>
          <p:nvPr/>
        </p:nvCxnSpPr>
        <p:spPr>
          <a:xfrm flipV="1">
            <a:off x="2928938" y="2357438"/>
            <a:ext cx="1714500" cy="714375"/>
          </a:xfrm>
          <a:prstGeom prst="bentConnector3">
            <a:avLst>
              <a:gd name="adj1" fmla="val 50000"/>
            </a:avLst>
          </a:prstGeom>
          <a:ln w="9525" cap="flat" cmpd="sng">
            <a:solidFill>
              <a:srgbClr val="5C5CFF"/>
            </a:solidFill>
            <a:prstDash val="solid"/>
            <a:round/>
            <a:headEnd type="none" w="med" len="med"/>
            <a:tailEnd type="arrow" w="med" len="med"/>
          </a:ln>
        </p:spPr>
      </p:cxnSp>
      <p:cxnSp>
        <p:nvCxnSpPr>
          <p:cNvPr id="13318" name="Connecteur en angle 13"/>
          <p:cNvCxnSpPr/>
          <p:nvPr/>
        </p:nvCxnSpPr>
        <p:spPr>
          <a:xfrm>
            <a:off x="2928938" y="3929063"/>
            <a:ext cx="1785937" cy="857250"/>
          </a:xfrm>
          <a:prstGeom prst="bentConnector3">
            <a:avLst>
              <a:gd name="adj1" fmla="val 50000"/>
            </a:avLst>
          </a:prstGeom>
          <a:ln w="9525" cap="flat" cmpd="sng">
            <a:solidFill>
              <a:srgbClr val="5C5CFF"/>
            </a:solidFill>
            <a:prstDash val="solid"/>
            <a:round/>
            <a:headEnd type="none" w="med" len="med"/>
            <a:tailEnd type="arrow" w="med" len="med"/>
          </a:ln>
        </p:spPr>
      </p:cxnSp>
      <p:sp>
        <p:nvSpPr>
          <p:cNvPr id="13319" name="Espace réservé du numéro de diapositive 14"/>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457200" indent="-457200" algn="l">
              <a:buFont typeface="Wingdings" panose="05000000000000000000" charset="0"/>
              <a:buChar char="v"/>
            </a:pPr>
            <a:r>
              <a:rPr lang="en-US" altLang="en-US"/>
              <a:t>fonctions principales</a:t>
            </a:r>
            <a:endParaRPr lang="en-US" altLang="en-US"/>
          </a:p>
        </p:txBody>
      </p:sp>
      <p:pic>
        <p:nvPicPr>
          <p:cNvPr id="4" name="Content Placeholder 3" descr="dijj"/>
          <p:cNvPicPr>
            <a:picLocks noChangeAspect="1"/>
          </p:cNvPicPr>
          <p:nvPr>
            <p:ph idx="1"/>
          </p:nvPr>
        </p:nvPicPr>
        <p:blipFill>
          <a:blip r:embed="rId1"/>
          <a:stretch>
            <a:fillRect/>
          </a:stretch>
        </p:blipFill>
        <p:spPr>
          <a:xfrm>
            <a:off x="878840" y="1076325"/>
            <a:ext cx="7035800" cy="5248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re 1"/>
          <p:cNvSpPr>
            <a:spLocks noGrp="1"/>
          </p:cNvSpPr>
          <p:nvPr>
            <p:ph type="title" hasCustomPrompt="1"/>
          </p:nvPr>
        </p:nvSpPr>
        <p:spPr>
          <a:xfrm>
            <a:off x="755650" y="908050"/>
            <a:ext cx="7392988" cy="792163"/>
          </a:xfrm>
        </p:spPr>
        <p:txBody>
          <a:bodyPr vert="horz" wrap="square" lIns="95782" tIns="47891" rIns="95782" bIns="47891" anchor="ctr" anchorCtr="0"/>
          <a:p>
            <a:pPr algn="l"/>
            <a:r>
              <a:rPr lang="en-US" altLang="fr-FR" sz="2400" b="0" dirty="0">
                <a:solidFill>
                  <a:schemeClr val="tx1"/>
                </a:solidFill>
              </a:rPr>
              <a:t>6</a:t>
            </a:r>
            <a:r>
              <a:rPr lang="fr-FR" altLang="x-none" sz="2400" b="0" dirty="0">
                <a:solidFill>
                  <a:schemeClr val="tx1"/>
                </a:solidFill>
              </a:rPr>
              <a:t>.</a:t>
            </a:r>
            <a:r>
              <a:rPr lang="en-US" altLang="en-US" sz="2400" b="0" dirty="0">
                <a:solidFill>
                  <a:schemeClr val="tx1"/>
                </a:solidFill>
              </a:rPr>
              <a:t>AL</a:t>
            </a:r>
            <a:r>
              <a:rPr lang="en-US" altLang="fr-FR" sz="2400" b="0" dirty="0">
                <a:solidFill>
                  <a:schemeClr val="tx1"/>
                </a:solidFill>
              </a:rPr>
              <a:t>gorithme de Ford-Fulkerson</a:t>
            </a:r>
            <a:r>
              <a:rPr lang="en-US" altLang="fr-FR" sz="2400" b="0" dirty="0">
                <a:solidFill>
                  <a:schemeClr val="tx1"/>
                </a:solidFill>
              </a:rPr>
              <a:t> :</a:t>
            </a:r>
            <a:endParaRPr lang="en-US" altLang="fr-FR" sz="2400" b="0" dirty="0">
              <a:solidFill>
                <a:schemeClr val="tx1"/>
              </a:solidFill>
              <a:latin typeface="Times New Roman" panose="02020603050405020304" pitchFamily="18" charset="0"/>
              <a:ea typeface="Times New Roman" panose="02020603050405020304" pitchFamily="18" charset="0"/>
            </a:endParaRPr>
          </a:p>
        </p:txBody>
      </p:sp>
      <p:sp>
        <p:nvSpPr>
          <p:cNvPr id="5" name="Espace réservé du contenu 4"/>
          <p:cNvSpPr>
            <a:spLocks noGrp="1"/>
          </p:cNvSpPr>
          <p:nvPr>
            <p:ph idx="1" hasCustomPrompt="1"/>
          </p:nvPr>
        </p:nvSpPr>
        <p:spPr>
          <a:xfrm>
            <a:off x="1285875" y="2928938"/>
            <a:ext cx="1941513" cy="1152525"/>
          </a:xfrm>
          <a:prstGeom prst="ellipse">
            <a:avLst/>
          </a:prstGeom>
          <a:solidFill>
            <a:schemeClr val="accent3">
              <a:lumMod val="95000"/>
            </a:schemeClr>
          </a:solid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5782" tIns="47891" rIns="95782" bIns="47891" numCol="1" rtlCol="0" anchor="ctr" anchorCtr="0" compatLnSpc="1"/>
          <a:lstStyle/>
          <a:p>
            <a:pPr marL="358775" marR="0" lvl="0" indent="-358775" algn="ctr" defTabSz="95758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rPr>
              <a:t>Présentation</a:t>
            </a:r>
            <a:endPar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4787900" y="1989138"/>
            <a:ext cx="3500438" cy="12398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rPr>
              <a:t>Il s'appuie sur le concept de capacités résiduelles pour trouver le flot maximal dans un réseau.</a:t>
            </a:r>
            <a:endPar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7" name="Rectangle 6"/>
          <p:cNvSpPr/>
          <p:nvPr/>
        </p:nvSpPr>
        <p:spPr>
          <a:xfrm>
            <a:off x="4787900" y="3878580"/>
            <a:ext cx="3609975" cy="154432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L'algorithme identifie les chemins augmentants à travers le réseau et ajuste le flot le long de ces chemins jusqu'à ce qu'aucun chemin augmentant ne puisse être trouvé, ce qui indique que le flot est maximal.</a:t>
            </a:r>
            <a:endPar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cxnSp>
        <p:nvCxnSpPr>
          <p:cNvPr id="13317" name="Connecteur en angle 9"/>
          <p:cNvCxnSpPr/>
          <p:nvPr/>
        </p:nvCxnSpPr>
        <p:spPr>
          <a:xfrm flipV="1">
            <a:off x="2928938" y="2357438"/>
            <a:ext cx="1714500" cy="714375"/>
          </a:xfrm>
          <a:prstGeom prst="bentConnector3">
            <a:avLst>
              <a:gd name="adj1" fmla="val 50000"/>
            </a:avLst>
          </a:prstGeom>
          <a:ln w="9525" cap="flat" cmpd="sng">
            <a:solidFill>
              <a:srgbClr val="5C5CFF"/>
            </a:solidFill>
            <a:prstDash val="solid"/>
            <a:round/>
            <a:headEnd type="none" w="med" len="med"/>
            <a:tailEnd type="arrow" w="med" len="med"/>
          </a:ln>
        </p:spPr>
      </p:cxnSp>
      <p:cxnSp>
        <p:nvCxnSpPr>
          <p:cNvPr id="13318" name="Connecteur en angle 13"/>
          <p:cNvCxnSpPr/>
          <p:nvPr/>
        </p:nvCxnSpPr>
        <p:spPr>
          <a:xfrm>
            <a:off x="2928938" y="3929063"/>
            <a:ext cx="1785937" cy="857250"/>
          </a:xfrm>
          <a:prstGeom prst="bentConnector3">
            <a:avLst>
              <a:gd name="adj1" fmla="val 50000"/>
            </a:avLst>
          </a:prstGeom>
          <a:ln w="9525" cap="flat" cmpd="sng">
            <a:solidFill>
              <a:srgbClr val="5C5CFF"/>
            </a:solidFill>
            <a:prstDash val="solid"/>
            <a:round/>
            <a:headEnd type="none" w="med" len="med"/>
            <a:tailEnd type="arrow" w="med" len="med"/>
          </a:ln>
        </p:spPr>
      </p:cxnSp>
      <p:sp>
        <p:nvSpPr>
          <p:cNvPr id="13319" name="Espace réservé du numéro de diapositive 14"/>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ltLang="en-US"/>
              <a:t>fonctions principales</a:t>
            </a:r>
            <a:endParaRPr lang="en-US" altLang="en-US"/>
          </a:p>
        </p:txBody>
      </p:sp>
      <p:pic>
        <p:nvPicPr>
          <p:cNvPr id="4" name="Content Placeholder 3" descr="fka"/>
          <p:cNvPicPr>
            <a:picLocks noChangeAspect="1"/>
          </p:cNvPicPr>
          <p:nvPr>
            <p:ph idx="1"/>
          </p:nvPr>
        </p:nvPicPr>
        <p:blipFill>
          <a:blip r:embed="rId1"/>
          <a:stretch>
            <a:fillRect/>
          </a:stretch>
        </p:blipFill>
        <p:spPr>
          <a:xfrm>
            <a:off x="1403350" y="764540"/>
            <a:ext cx="5585460" cy="1310640"/>
          </a:xfrm>
          <a:prstGeom prst="rect">
            <a:avLst/>
          </a:prstGeom>
        </p:spPr>
      </p:pic>
      <p:pic>
        <p:nvPicPr>
          <p:cNvPr id="5" name="Picture 4" descr="fkc"/>
          <p:cNvPicPr>
            <a:picLocks noChangeAspect="1"/>
          </p:cNvPicPr>
          <p:nvPr/>
        </p:nvPicPr>
        <p:blipFill>
          <a:blip r:embed="rId2"/>
          <a:stretch>
            <a:fillRect/>
          </a:stretch>
        </p:blipFill>
        <p:spPr>
          <a:xfrm>
            <a:off x="1240790" y="2100580"/>
            <a:ext cx="6694805" cy="44913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457200" indent="-457200" algn="l">
              <a:buFont typeface="Wingdings" panose="05000000000000000000" charset="0"/>
              <a:buChar char="v"/>
            </a:pPr>
            <a:r>
              <a:rPr lang="" altLang="en-US"/>
              <a:t>fonction principale</a:t>
            </a:r>
            <a:endParaRPr lang="" altLang="en-US"/>
          </a:p>
        </p:txBody>
      </p:sp>
      <p:pic>
        <p:nvPicPr>
          <p:cNvPr id="4" name="Content Placeholder 3" descr="fk"/>
          <p:cNvPicPr>
            <a:picLocks noChangeAspect="1"/>
          </p:cNvPicPr>
          <p:nvPr>
            <p:ph idx="1"/>
          </p:nvPr>
        </p:nvPicPr>
        <p:blipFill>
          <a:blip r:embed="rId1"/>
          <a:stretch>
            <a:fillRect/>
          </a:stretch>
        </p:blipFill>
        <p:spPr>
          <a:xfrm>
            <a:off x="1205230" y="1076325"/>
            <a:ext cx="6732905" cy="52482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re 1"/>
          <p:cNvSpPr>
            <a:spLocks noGrp="1"/>
          </p:cNvSpPr>
          <p:nvPr>
            <p:ph type="title" hasCustomPrompt="1"/>
          </p:nvPr>
        </p:nvSpPr>
        <p:spPr>
          <a:xfrm>
            <a:off x="755650" y="908050"/>
            <a:ext cx="7392988" cy="792163"/>
          </a:xfrm>
        </p:spPr>
        <p:txBody>
          <a:bodyPr vert="horz" wrap="square" lIns="95782" tIns="47891" rIns="95782" bIns="47891" anchor="ctr" anchorCtr="0"/>
          <a:p>
            <a:pPr algn="l"/>
            <a:r>
              <a:rPr lang="en-US" altLang="fr-FR" sz="2400" b="0" dirty="0">
                <a:solidFill>
                  <a:schemeClr val="tx1"/>
                </a:solidFill>
              </a:rPr>
              <a:t>7</a:t>
            </a:r>
            <a:r>
              <a:rPr lang="fr-FR" altLang="x-none" sz="2400" b="0" dirty="0">
                <a:solidFill>
                  <a:schemeClr val="tx1"/>
                </a:solidFill>
              </a:rPr>
              <a:t>.</a:t>
            </a:r>
            <a:r>
              <a:rPr lang="en-US" altLang="fr-FR" sz="2400" b="0" dirty="0">
                <a:solidFill>
                  <a:schemeClr val="tx1"/>
                </a:solidFill>
              </a:rPr>
              <a:t>Algorithme de </a:t>
            </a:r>
            <a:r>
              <a:rPr lang="en-US" altLang="en-US" sz="2400" b="0" dirty="0">
                <a:solidFill>
                  <a:schemeClr val="tx1"/>
                </a:solidFill>
              </a:rPr>
              <a:t>Coloration</a:t>
            </a:r>
            <a:r>
              <a:rPr lang="en-US" altLang="fr-FR" sz="2400" b="0" dirty="0">
                <a:solidFill>
                  <a:schemeClr val="tx1"/>
                </a:solidFill>
              </a:rPr>
              <a:t> :</a:t>
            </a:r>
            <a:endParaRPr lang="en-US" altLang="fr-FR" sz="2400" b="0" dirty="0">
              <a:solidFill>
                <a:schemeClr val="tx1"/>
              </a:solidFill>
              <a:latin typeface="Times New Roman" panose="02020603050405020304" pitchFamily="18" charset="0"/>
              <a:ea typeface="Times New Roman" panose="02020603050405020304" pitchFamily="18" charset="0"/>
            </a:endParaRPr>
          </a:p>
        </p:txBody>
      </p:sp>
      <p:sp>
        <p:nvSpPr>
          <p:cNvPr id="5" name="Espace réservé du contenu 4"/>
          <p:cNvSpPr>
            <a:spLocks noGrp="1"/>
          </p:cNvSpPr>
          <p:nvPr>
            <p:ph idx="1" hasCustomPrompt="1"/>
          </p:nvPr>
        </p:nvSpPr>
        <p:spPr>
          <a:xfrm>
            <a:off x="1285875" y="2928938"/>
            <a:ext cx="1941513" cy="1152525"/>
          </a:xfrm>
          <a:prstGeom prst="ellipse">
            <a:avLst/>
          </a:prstGeom>
          <a:solidFill>
            <a:schemeClr val="accent3">
              <a:lumMod val="95000"/>
            </a:schemeClr>
          </a:solid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5782" tIns="47891" rIns="95782" bIns="47891" numCol="1" rtlCol="0" anchor="ctr" anchorCtr="0" compatLnSpc="1"/>
          <a:lstStyle/>
          <a:p>
            <a:pPr marL="358775" marR="0" lvl="0" indent="-358775" algn="ctr" defTabSz="95758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rPr>
              <a:t>Présentation</a:t>
            </a:r>
            <a:endPar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4787900" y="1506220"/>
            <a:ext cx="3500755" cy="207264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rPr>
              <a:t> L'algorithme de coloration de graphe glouton vise à attribuer une couleur à chaque sommet d'un graphe de manière à ce que deux sommets adjacents ne partagent pas la même couleur. L'objectif est de minimiser le nombre total de couleurs utilisées pour colorer le graphe.</a:t>
            </a:r>
            <a:endPar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7" name="Rectangle 6"/>
          <p:cNvSpPr/>
          <p:nvPr/>
        </p:nvSpPr>
        <p:spPr>
          <a:xfrm>
            <a:off x="4787900" y="4005580"/>
            <a:ext cx="3609975" cy="213741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L'algorithme de coloration de graphe glouton fournit une solution approximative au problème de coloration des graphes. Il n'est pas garanti de trouver la coloration optimale du graphe, car il peut utiliser plus de couleurs que nécessaire. Cependant, il est souvent efficace pour les graphes de petite à moyenne taille.</a:t>
            </a:r>
            <a:endPar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cxnSp>
        <p:nvCxnSpPr>
          <p:cNvPr id="13317" name="Connecteur en angle 9"/>
          <p:cNvCxnSpPr/>
          <p:nvPr/>
        </p:nvCxnSpPr>
        <p:spPr>
          <a:xfrm flipV="1">
            <a:off x="2928938" y="2357438"/>
            <a:ext cx="1714500" cy="714375"/>
          </a:xfrm>
          <a:prstGeom prst="bentConnector3">
            <a:avLst>
              <a:gd name="adj1" fmla="val 50000"/>
            </a:avLst>
          </a:prstGeom>
          <a:ln w="9525" cap="flat" cmpd="sng">
            <a:solidFill>
              <a:srgbClr val="5C5CFF"/>
            </a:solidFill>
            <a:prstDash val="solid"/>
            <a:round/>
            <a:headEnd type="none" w="med" len="med"/>
            <a:tailEnd type="arrow" w="med" len="med"/>
          </a:ln>
        </p:spPr>
      </p:cxnSp>
      <p:cxnSp>
        <p:nvCxnSpPr>
          <p:cNvPr id="13318" name="Connecteur en angle 13"/>
          <p:cNvCxnSpPr/>
          <p:nvPr/>
        </p:nvCxnSpPr>
        <p:spPr>
          <a:xfrm>
            <a:off x="2928938" y="3929063"/>
            <a:ext cx="1785937" cy="857250"/>
          </a:xfrm>
          <a:prstGeom prst="bentConnector3">
            <a:avLst>
              <a:gd name="adj1" fmla="val 50000"/>
            </a:avLst>
          </a:prstGeom>
          <a:ln w="9525" cap="flat" cmpd="sng">
            <a:solidFill>
              <a:srgbClr val="5C5CFF"/>
            </a:solidFill>
            <a:prstDash val="solid"/>
            <a:round/>
            <a:headEnd type="none" w="med" len="med"/>
            <a:tailEnd type="arrow" w="med" len="med"/>
          </a:ln>
        </p:spPr>
      </p:cxnSp>
      <p:sp>
        <p:nvSpPr>
          <p:cNvPr id="13319" name="Espace réservé du numéro de diapositive 14"/>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457200" indent="-457200" algn="l">
              <a:buFont typeface="Wingdings" panose="05000000000000000000" charset="0"/>
              <a:buChar char="v"/>
            </a:pPr>
            <a:r>
              <a:rPr lang="en-US" altLang="en-US"/>
              <a:t>fonction principales</a:t>
            </a:r>
            <a:endParaRPr lang="en-US" altLang="en-US"/>
          </a:p>
        </p:txBody>
      </p:sp>
      <p:pic>
        <p:nvPicPr>
          <p:cNvPr id="4" name="Content Placeholder 3" descr="coloration"/>
          <p:cNvPicPr>
            <a:picLocks noChangeAspect="1"/>
          </p:cNvPicPr>
          <p:nvPr>
            <p:ph idx="1"/>
          </p:nvPr>
        </p:nvPicPr>
        <p:blipFill>
          <a:blip r:embed="rId1"/>
          <a:stretch>
            <a:fillRect/>
          </a:stretch>
        </p:blipFill>
        <p:spPr>
          <a:xfrm>
            <a:off x="577850" y="673735"/>
            <a:ext cx="8141335" cy="56508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hasCustomPrompt="1"/>
          </p:nvPr>
        </p:nvSpPr>
        <p:spPr/>
        <p:txBody>
          <a:bodyPr vert="horz" wrap="square" lIns="95782" tIns="47891" rIns="95782" bIns="47891" anchor="ctr" anchorCtr="0"/>
          <a:p>
            <a:pPr eaLnBrk="1" hangingPunct="1"/>
            <a:r>
              <a:rPr lang="en-US" altLang="zh-CN" sz="4000" dirty="0">
                <a:latin typeface="Constantia" panose="02030602050306030303" pitchFamily="18" charset="0"/>
              </a:rPr>
              <a:t>Plan</a:t>
            </a:r>
            <a:endParaRPr lang="en-US" altLang="zh-CN" sz="4000" dirty="0">
              <a:solidFill>
                <a:schemeClr val="accent1"/>
              </a:solidFill>
              <a:latin typeface="Constantia" panose="02030602050306030303" pitchFamily="18" charset="0"/>
            </a:endParaRPr>
          </a:p>
        </p:txBody>
      </p:sp>
      <p:sp>
        <p:nvSpPr>
          <p:cNvPr id="7170" name="Espace réservé du pied de page 3"/>
          <p:cNvSpPr txBox="1"/>
          <p:nvPr/>
        </p:nvSpPr>
        <p:spPr>
          <a:xfrm>
            <a:off x="5867400" y="6461125"/>
            <a:ext cx="2895600" cy="320675"/>
          </a:xfrm>
          <a:prstGeom prst="rect">
            <a:avLst/>
          </a:prstGeom>
          <a:noFill/>
          <a:ln w="9525">
            <a:noFill/>
          </a:ln>
        </p:spPr>
        <p:txBody>
          <a:bodyPr lIns="95782" tIns="47891" rIns="95782" bIns="47891" anchor="t" anchorCtr="0"/>
          <a:p>
            <a:pPr algn="r" defTabSz="957580">
              <a:buClrTx/>
              <a:buFontTx/>
            </a:pPr>
            <a:endParaRPr lang="en-US" altLang="fr-FR" sz="1300" b="1" dirty="0">
              <a:latin typeface="Verdana" panose="020B0604030504040204" pitchFamily="34" charset="0"/>
            </a:endParaRPr>
          </a:p>
        </p:txBody>
      </p:sp>
      <p:sp>
        <p:nvSpPr>
          <p:cNvPr id="7171" name="Rectangle 2"/>
          <p:cNvSpPr txBox="1"/>
          <p:nvPr/>
        </p:nvSpPr>
        <p:spPr>
          <a:xfrm>
            <a:off x="304800" y="152400"/>
            <a:ext cx="8458200" cy="563563"/>
          </a:xfrm>
          <a:prstGeom prst="rect">
            <a:avLst/>
          </a:prstGeom>
          <a:noFill/>
          <a:ln w="9525">
            <a:noFill/>
          </a:ln>
        </p:spPr>
        <p:txBody>
          <a:bodyPr lIns="95782" tIns="47891" rIns="95782" bIns="47891" anchor="ctr" anchorCtr="0"/>
          <a:p>
            <a:pPr algn="ctr" defTabSz="957580">
              <a:buClrTx/>
              <a:buFontTx/>
            </a:pPr>
            <a:endParaRPr lang="en-US" altLang="fr-FR" sz="2900" b="1" dirty="0">
              <a:solidFill>
                <a:schemeClr val="accent1"/>
              </a:solidFill>
              <a:latin typeface="Arial" panose="020B0604020202020204" pitchFamily="34" charset="0"/>
            </a:endParaRPr>
          </a:p>
        </p:txBody>
      </p:sp>
      <p:sp>
        <p:nvSpPr>
          <p:cNvPr id="7172" name="Text Box 3"/>
          <p:cNvSpPr txBox="1"/>
          <p:nvPr/>
        </p:nvSpPr>
        <p:spPr>
          <a:xfrm>
            <a:off x="0" y="1196975"/>
            <a:ext cx="1116013" cy="366713"/>
          </a:xfrm>
          <a:prstGeom prst="rect">
            <a:avLst/>
          </a:prstGeom>
          <a:noFill/>
          <a:ln w="9525">
            <a:noFill/>
          </a:ln>
        </p:spPr>
        <p:txBody>
          <a:bodyPr anchor="t" anchorCtr="0">
            <a:spAutoFit/>
          </a:bodyPr>
          <a:p>
            <a:endParaRPr lang="fr-FR" altLang="x-none" dirty="0">
              <a:latin typeface="Arial" panose="020B0604020202020204" pitchFamily="34" charset="0"/>
            </a:endParaRPr>
          </a:p>
        </p:txBody>
      </p:sp>
      <p:sp>
        <p:nvSpPr>
          <p:cNvPr id="28" name="AutoShape 46"/>
          <p:cNvSpPr>
            <a:spLocks noChangeArrowheads="1"/>
          </p:cNvSpPr>
          <p:nvPr/>
        </p:nvSpPr>
        <p:spPr bwMode="ltGray">
          <a:xfrm rot="5400000">
            <a:off x="-2368550" y="1384300"/>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9" name="AutoShape 47"/>
          <p:cNvSpPr>
            <a:spLocks noChangeArrowheads="1"/>
          </p:cNvSpPr>
          <p:nvPr/>
        </p:nvSpPr>
        <p:spPr bwMode="ltGray">
          <a:xfrm rot="5400000" flipH="1">
            <a:off x="-1035050" y="2640013"/>
            <a:ext cx="4032250" cy="2324100"/>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flip="none" rotWithShape="1">
            <a:gsLst>
              <a:gs pos="0">
                <a:schemeClr val="accent4">
                  <a:lumMod val="10000"/>
                  <a:lumOff val="90000"/>
                </a:schemeClr>
              </a:gs>
              <a:gs pos="100000">
                <a:schemeClr val="hlink">
                  <a:gamma/>
                  <a:tint val="0"/>
                  <a:invGamma/>
                  <a:alpha val="48000"/>
                </a:schemeClr>
              </a:gs>
            </a:gsLst>
            <a:lin ang="0" scaled="1"/>
            <a:tileRect/>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9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fr-FR" sz="9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fr-FR" sz="9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fr-FR" sz="9600" b="0" i="0" u="none" strike="noStrike" kern="1200" cap="none" spc="0" normalizeH="0" baseline="0" noProof="0" dirty="0">
              <a:ln>
                <a:noFill/>
              </a:ln>
              <a:solidFill>
                <a:schemeClr val="tx1"/>
              </a:solidFill>
              <a:effectLst/>
              <a:uLnTx/>
              <a:uFillTx/>
              <a:latin typeface="Baskerville Old Face" pitchFamily="18" charset="0"/>
              <a:ea typeface="AVGmdBU" pitchFamily="2" charset="-128"/>
              <a:cs typeface="Aharoni" pitchFamily="2" charset="-79"/>
            </a:endParaRPr>
          </a:p>
        </p:txBody>
      </p:sp>
      <p:sp>
        <p:nvSpPr>
          <p:cNvPr id="5132" name="AutoShape 51"/>
          <p:cNvSpPr/>
          <p:nvPr/>
        </p:nvSpPr>
        <p:spPr>
          <a:xfrm>
            <a:off x="2362200" y="4868863"/>
            <a:ext cx="4419600" cy="5080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0"/>
          <a:p>
            <a:pPr algn="ctr" eaLnBrk="0" hangingPunct="0"/>
            <a:r>
              <a:rPr lang="fr-FR" altLang="x-none" sz="2400" b="1" dirty="0">
                <a:latin typeface="Constantia" panose="02030602050306030303" pitchFamily="18" charset="0"/>
                <a:sym typeface="+mn-ea"/>
              </a:rPr>
              <a:t>Conclusion</a:t>
            </a:r>
            <a:endParaRPr lang="fr-FR" altLang="x-none" sz="2400" b="1" dirty="0">
              <a:latin typeface="Constantia" panose="02030602050306030303" pitchFamily="18" charset="0"/>
            </a:endParaRPr>
          </a:p>
        </p:txBody>
      </p:sp>
      <p:sp>
        <p:nvSpPr>
          <p:cNvPr id="5133" name="AutoShape 52"/>
          <p:cNvSpPr/>
          <p:nvPr/>
        </p:nvSpPr>
        <p:spPr>
          <a:xfrm>
            <a:off x="1187450" y="1268413"/>
            <a:ext cx="4419600" cy="5080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0"/>
          <a:p>
            <a:pPr algn="ctr" eaLnBrk="0" hangingPunct="0"/>
            <a:r>
              <a:rPr lang="en-US" altLang="zh-CN" b="1" dirty="0">
                <a:solidFill>
                  <a:schemeClr val="tx2"/>
                </a:solidFill>
                <a:latin typeface="Arial" panose="020B0604020202020204" pitchFamily="34" charset="0"/>
              </a:rPr>
              <a:t> </a:t>
            </a:r>
            <a:endParaRPr lang="en-US" altLang="zh-CN" b="1" dirty="0">
              <a:solidFill>
                <a:schemeClr val="tx2"/>
              </a:solidFill>
              <a:latin typeface="Arial" panose="020B0604020202020204" pitchFamily="34" charset="0"/>
            </a:endParaRPr>
          </a:p>
          <a:p>
            <a:pPr algn="ctr" eaLnBrk="0" hangingPunct="0"/>
            <a:r>
              <a:rPr lang="fr-FR" altLang="x-none" sz="2400" b="1" dirty="0">
                <a:latin typeface="Constantia" panose="02030602050306030303" pitchFamily="18" charset="0"/>
              </a:rPr>
              <a:t>Introduction</a:t>
            </a:r>
            <a:endParaRPr lang="fr-FR" altLang="x-none" sz="2400" b="1" dirty="0">
              <a:latin typeface="Constantia" panose="02030602050306030303" pitchFamily="18" charset="0"/>
            </a:endParaRPr>
          </a:p>
          <a:p>
            <a:pPr algn="ctr" eaLnBrk="0" hangingPunct="0"/>
            <a:r>
              <a:rPr lang="en-US" altLang="zh-CN" sz="2400" b="1" dirty="0">
                <a:latin typeface="Constantia" panose="02030602050306030303" pitchFamily="18" charset="0"/>
              </a:rPr>
              <a:t>  </a:t>
            </a:r>
            <a:endParaRPr lang="en-US" altLang="zh-CN" sz="2400" b="1" dirty="0">
              <a:latin typeface="Constantia" panose="02030602050306030303" pitchFamily="18" charset="0"/>
            </a:endParaRPr>
          </a:p>
        </p:txBody>
      </p:sp>
      <p:grpSp>
        <p:nvGrpSpPr>
          <p:cNvPr id="2" name="Group 53"/>
          <p:cNvGrpSpPr/>
          <p:nvPr/>
        </p:nvGrpSpPr>
        <p:grpSpPr>
          <a:xfrm>
            <a:off x="900113" y="1341438"/>
            <a:ext cx="381000" cy="381000"/>
            <a:chOff x="2078" y="1680"/>
            <a:chExt cx="1615" cy="1615"/>
          </a:xfrm>
        </p:grpSpPr>
        <p:sp>
          <p:nvSpPr>
            <p:cNvPr id="7180" name="Oval 54"/>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fr-FR" altLang="x-none" dirty="0">
                <a:latin typeface="Arial" panose="020B0604020202020204" pitchFamily="34" charset="0"/>
              </a:endParaRPr>
            </a:p>
          </p:txBody>
        </p:sp>
        <p:sp>
          <p:nvSpPr>
            <p:cNvPr id="7181" name="Oval 55"/>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fr-FR" altLang="x-none" dirty="0">
                <a:latin typeface="Arial" panose="020B0604020202020204" pitchFamily="34" charset="0"/>
              </a:endParaRPr>
            </a:p>
          </p:txBody>
        </p:sp>
        <p:sp>
          <p:nvSpPr>
            <p:cNvPr id="38" name="Oval 5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183" name="Oval 57"/>
            <p:cNvSpPr/>
            <p:nvPr/>
          </p:nvSpPr>
          <p:spPr>
            <a:xfrm>
              <a:off x="2254" y="1856"/>
              <a:ext cx="1262" cy="1264"/>
            </a:xfrm>
            <a:prstGeom prst="ellipse">
              <a:avLst/>
            </a:prstGeom>
            <a:gradFill rotWithShape="1">
              <a:gsLst>
                <a:gs pos="0">
                  <a:srgbClr val="000000"/>
                </a:gs>
                <a:gs pos="100000">
                  <a:srgbClr val="FFCC00"/>
                </a:gs>
              </a:gsLst>
              <a:lin ang="2700000" scaled="1"/>
              <a:tileRect/>
            </a:gradFill>
            <a:ln w="38100">
              <a:noFill/>
            </a:ln>
          </p:spPr>
          <p:txBody>
            <a:bodyPr wrap="none" anchor="ctr" anchorCtr="0">
              <a:spAutoFit/>
            </a:bodyPr>
            <a:p>
              <a:endParaRPr lang="fr-FR" altLang="x-none" dirty="0">
                <a:latin typeface="Arial" panose="020B0604020202020204" pitchFamily="34" charset="0"/>
              </a:endParaRPr>
            </a:p>
          </p:txBody>
        </p:sp>
        <p:sp>
          <p:nvSpPr>
            <p:cNvPr id="40" name="Oval 5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185" name="Oval 59"/>
            <p:cNvSpPr/>
            <p:nvPr/>
          </p:nvSpPr>
          <p:spPr>
            <a:xfrm>
              <a:off x="2337" y="1939"/>
              <a:ext cx="1096" cy="1098"/>
            </a:xfrm>
            <a:prstGeom prst="ellipse">
              <a:avLst/>
            </a:prstGeom>
            <a:gradFill rotWithShape="1">
              <a:gsLst>
                <a:gs pos="0">
                  <a:srgbClr val="FFCC00"/>
                </a:gs>
                <a:gs pos="100000">
                  <a:srgbClr val="7C6300"/>
                </a:gs>
              </a:gsLst>
              <a:lin ang="2700000" scaled="1"/>
              <a:tileRect/>
            </a:gradFill>
            <a:ln w="38100">
              <a:noFill/>
            </a:ln>
          </p:spPr>
          <p:txBody>
            <a:bodyPr anchor="ctr" anchorCtr="0">
              <a:spAutoFit/>
            </a:bodyPr>
            <a:p>
              <a:endParaRPr lang="fr-FR" altLang="x-none" dirty="0">
                <a:latin typeface="Arial" panose="020B0604020202020204" pitchFamily="34" charset="0"/>
              </a:endParaRPr>
            </a:p>
          </p:txBody>
        </p:sp>
      </p:grpSp>
      <p:grpSp>
        <p:nvGrpSpPr>
          <p:cNvPr id="3" name="Group 60"/>
          <p:cNvGrpSpPr/>
          <p:nvPr/>
        </p:nvGrpSpPr>
        <p:grpSpPr>
          <a:xfrm>
            <a:off x="1918653" y="4952048"/>
            <a:ext cx="381000" cy="381000"/>
            <a:chOff x="2078" y="1680"/>
            <a:chExt cx="1615" cy="1615"/>
          </a:xfrm>
        </p:grpSpPr>
        <p:sp>
          <p:nvSpPr>
            <p:cNvPr id="7187" name="Oval 61"/>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fr-FR" altLang="x-none" dirty="0">
                <a:latin typeface="Arial" panose="020B0604020202020204" pitchFamily="34" charset="0"/>
              </a:endParaRPr>
            </a:p>
          </p:txBody>
        </p:sp>
        <p:sp>
          <p:nvSpPr>
            <p:cNvPr id="7188" name="Oval 62"/>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fr-FR" altLang="x-none" dirty="0">
                <a:latin typeface="Arial" panose="020B0604020202020204" pitchFamily="34" charset="0"/>
              </a:endParaRPr>
            </a:p>
          </p:txBody>
        </p:sp>
        <p:sp>
          <p:nvSpPr>
            <p:cNvPr id="45" name="Oval 6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190" name="Oval 64"/>
            <p:cNvSpPr/>
            <p:nvPr/>
          </p:nvSpPr>
          <p:spPr>
            <a:xfrm>
              <a:off x="2254" y="1856"/>
              <a:ext cx="1262" cy="1264"/>
            </a:xfrm>
            <a:prstGeom prst="ellipse">
              <a:avLst/>
            </a:prstGeom>
            <a:gradFill rotWithShape="1">
              <a:gsLst>
                <a:gs pos="0">
                  <a:srgbClr val="000000"/>
                </a:gs>
                <a:gs pos="100000">
                  <a:srgbClr val="48BE67"/>
                </a:gs>
              </a:gsLst>
              <a:lin ang="2700000" scaled="1"/>
              <a:tileRect/>
            </a:gradFill>
            <a:ln w="38100">
              <a:noFill/>
            </a:ln>
          </p:spPr>
          <p:txBody>
            <a:bodyPr wrap="none" anchor="ctr" anchorCtr="0">
              <a:spAutoFit/>
            </a:bodyPr>
            <a:p>
              <a:endParaRPr lang="fr-FR" altLang="x-none" dirty="0">
                <a:latin typeface="Arial" panose="020B0604020202020204" pitchFamily="34" charset="0"/>
              </a:endParaRPr>
            </a:p>
          </p:txBody>
        </p:sp>
        <p:sp>
          <p:nvSpPr>
            <p:cNvPr id="47" name="Oval 6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192" name="Oval 66"/>
            <p:cNvSpPr/>
            <p:nvPr/>
          </p:nvSpPr>
          <p:spPr>
            <a:xfrm>
              <a:off x="2337" y="1939"/>
              <a:ext cx="1096" cy="1098"/>
            </a:xfrm>
            <a:prstGeom prst="ellipse">
              <a:avLst/>
            </a:prstGeom>
            <a:gradFill rotWithShape="1">
              <a:gsLst>
                <a:gs pos="0">
                  <a:srgbClr val="48BE67"/>
                </a:gs>
                <a:gs pos="100000">
                  <a:srgbClr val="235C32"/>
                </a:gs>
              </a:gsLst>
              <a:lin ang="2700000" scaled="1"/>
              <a:tileRect/>
            </a:gradFill>
            <a:ln w="38100">
              <a:noFill/>
            </a:ln>
          </p:spPr>
          <p:txBody>
            <a:bodyPr anchor="ctr" anchorCtr="0">
              <a:spAutoFit/>
            </a:bodyPr>
            <a:p>
              <a:endParaRPr lang="fr-FR" altLang="x-none" dirty="0">
                <a:latin typeface="Arial" panose="020B0604020202020204" pitchFamily="34" charset="0"/>
              </a:endParaRPr>
            </a:p>
          </p:txBody>
        </p:sp>
      </p:grpSp>
      <p:sp>
        <p:nvSpPr>
          <p:cNvPr id="5139" name="AutoShape 52"/>
          <p:cNvSpPr/>
          <p:nvPr/>
        </p:nvSpPr>
        <p:spPr>
          <a:xfrm>
            <a:off x="2700020" y="3079750"/>
            <a:ext cx="5295265" cy="5080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0"/>
          <a:p>
            <a:pPr algn="ctr" eaLnBrk="0" hangingPunct="0"/>
            <a:r>
              <a:rPr lang="en-US" altLang="fr-FR" sz="2400" b="1" dirty="0">
                <a:latin typeface="Constantia" panose="02030602050306030303" pitchFamily="18" charset="0"/>
              </a:rPr>
              <a:t>Implementation des algorithes</a:t>
            </a:r>
            <a:endParaRPr lang="en-US" altLang="fr-FR" sz="2400" b="1" dirty="0">
              <a:latin typeface="Constantia" panose="02030602050306030303" pitchFamily="18" charset="0"/>
            </a:endParaRPr>
          </a:p>
        </p:txBody>
      </p:sp>
      <p:grpSp>
        <p:nvGrpSpPr>
          <p:cNvPr id="6" name="Group 53"/>
          <p:cNvGrpSpPr/>
          <p:nvPr/>
        </p:nvGrpSpPr>
        <p:grpSpPr>
          <a:xfrm>
            <a:off x="2268855" y="3079750"/>
            <a:ext cx="381000" cy="381000"/>
            <a:chOff x="2078" y="1680"/>
            <a:chExt cx="1615" cy="1615"/>
          </a:xfrm>
        </p:grpSpPr>
        <p:sp>
          <p:nvSpPr>
            <p:cNvPr id="7209" name="Oval 54"/>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fr-FR" altLang="x-none" dirty="0">
                <a:latin typeface="Arial" panose="020B0604020202020204" pitchFamily="34" charset="0"/>
              </a:endParaRPr>
            </a:p>
          </p:txBody>
        </p:sp>
        <p:sp>
          <p:nvSpPr>
            <p:cNvPr id="7210" name="Oval 55"/>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fr-FR" altLang="x-none" dirty="0">
                <a:latin typeface="Arial" panose="020B0604020202020204" pitchFamily="34" charset="0"/>
              </a:endParaRPr>
            </a:p>
          </p:txBody>
        </p:sp>
        <p:sp>
          <p:nvSpPr>
            <p:cNvPr id="65" name="Oval 5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212" name="Oval 57"/>
            <p:cNvSpPr/>
            <p:nvPr/>
          </p:nvSpPr>
          <p:spPr>
            <a:xfrm>
              <a:off x="2254" y="1856"/>
              <a:ext cx="1262" cy="1264"/>
            </a:xfrm>
            <a:prstGeom prst="ellipse">
              <a:avLst/>
            </a:prstGeom>
            <a:gradFill rotWithShape="1">
              <a:gsLst>
                <a:gs pos="0">
                  <a:srgbClr val="000000"/>
                </a:gs>
                <a:gs pos="100000">
                  <a:srgbClr val="FFCC00"/>
                </a:gs>
              </a:gsLst>
              <a:lin ang="2700000" scaled="1"/>
              <a:tileRect/>
            </a:gradFill>
            <a:ln w="38100">
              <a:noFill/>
            </a:ln>
          </p:spPr>
          <p:txBody>
            <a:bodyPr wrap="none" anchor="ctr" anchorCtr="0">
              <a:spAutoFit/>
            </a:bodyPr>
            <a:p>
              <a:endParaRPr lang="fr-FR" altLang="x-none" dirty="0">
                <a:latin typeface="Arial" panose="020B0604020202020204" pitchFamily="34" charset="0"/>
              </a:endParaRPr>
            </a:p>
          </p:txBody>
        </p:sp>
        <p:sp>
          <p:nvSpPr>
            <p:cNvPr id="69" name="Oval 5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214" name="Oval 59"/>
            <p:cNvSpPr/>
            <p:nvPr/>
          </p:nvSpPr>
          <p:spPr>
            <a:xfrm>
              <a:off x="2337" y="1939"/>
              <a:ext cx="1096" cy="1098"/>
            </a:xfrm>
            <a:prstGeom prst="ellipse">
              <a:avLst/>
            </a:prstGeom>
            <a:gradFill rotWithShape="0">
              <a:gsLst>
                <a:gs pos="0">
                  <a:srgbClr val="FF0000"/>
                </a:gs>
                <a:gs pos="100000">
                  <a:srgbClr val="7C6300"/>
                </a:gs>
              </a:gsLst>
              <a:lin ang="2700000" scaled="1"/>
              <a:tileRect/>
            </a:gradFill>
            <a:ln w="38100">
              <a:noFill/>
            </a:ln>
          </p:spPr>
          <p:txBody>
            <a:bodyPr anchor="ctr" anchorCtr="0">
              <a:spAutoFit/>
            </a:bodyPr>
            <a:p>
              <a:endParaRPr lang="fr-FR" altLang="x-none" dirty="0">
                <a:latin typeface="Arial" panose="020B0604020202020204" pitchFamily="34" charset="0"/>
              </a:endParaRPr>
            </a:p>
          </p:txBody>
        </p:sp>
      </p:grpSp>
      <p:sp>
        <p:nvSpPr>
          <p:cNvPr id="7215" name="Rectangle 2"/>
          <p:cNvSpPr txBox="1"/>
          <p:nvPr/>
        </p:nvSpPr>
        <p:spPr>
          <a:xfrm>
            <a:off x="0" y="1052513"/>
            <a:ext cx="1116013" cy="563562"/>
          </a:xfrm>
          <a:prstGeom prst="rect">
            <a:avLst/>
          </a:prstGeom>
          <a:noFill/>
          <a:ln w="9525">
            <a:noFill/>
          </a:ln>
        </p:spPr>
        <p:txBody>
          <a:bodyPr lIns="95782" tIns="47891" rIns="95782" bIns="47891" anchor="ctr" anchorCtr="0"/>
          <a:p>
            <a:pPr algn="ctr" defTabSz="957580">
              <a:buClrTx/>
              <a:buFontTx/>
            </a:pPr>
            <a:endParaRPr lang="en-US" altLang="fr-FR" sz="4000" b="1" dirty="0">
              <a:solidFill>
                <a:schemeClr val="accent1"/>
              </a:solidFill>
              <a:latin typeface="Constantia" panose="02030602050306030303" pitchFamily="18" charset="0"/>
            </a:endParaRPr>
          </a:p>
        </p:txBody>
      </p:sp>
      <p:sp>
        <p:nvSpPr>
          <p:cNvPr id="7216" name="Espace réservé du numéro de diapositive 49"/>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900"/>
                                  </p:stCondLst>
                                  <p:childTnLst>
                                    <p:set>
                                      <p:cBhvr>
                                        <p:cTn id="13" dur="1" fill="hold">
                                          <p:stCondLst>
                                            <p:cond delay="0"/>
                                          </p:stCondLst>
                                        </p:cTn>
                                        <p:tgtEl>
                                          <p:spTgt spid="2"/>
                                        </p:tgtEl>
                                        <p:attrNameLst>
                                          <p:attrName>style.visibility</p:attrName>
                                        </p:attrNameLst>
                                      </p:cBhvr>
                                      <p:to>
                                        <p:strVal val="visible"/>
                                      </p:to>
                                    </p:set>
                                  </p:childTnLst>
                                </p:cTn>
                              </p:par>
                              <p:par>
                                <p:cTn id="14" presetID="0" presetClass="path" presetSubtype="0" accel="50000" decel="50000" fill="hold" nodeType="withEffect">
                                  <p:stCondLst>
                                    <p:cond delay="900"/>
                                  </p:stCondLst>
                                  <p:childTnLst>
                                    <p:animMotion origin="layout" path="M -0.10747 -0.03978 C -0.08577 -0.03816 -0.06407 -0.03654 -0.04619 -0.02983 C -0.0283 -0.02313 -0.00764 -0.00486 4.72222E-6 1.11008E-6 " pathEditMode="relative" rAng="0" ptsTypes="aaA">
                                      <p:cBhvr>
                                        <p:cTn id="15" dur="700" fill="hold"/>
                                        <p:tgtEl>
                                          <p:spTgt spid="2"/>
                                        </p:tgtEl>
                                        <p:attrNameLst>
                                          <p:attrName>ppt_x</p:attrName>
                                          <p:attrName>ppt_y</p:attrName>
                                        </p:attrNameLst>
                                      </p:cBhvr>
                                      <p:rCtr x="5400" y="2000"/>
                                    </p:animMotion>
                                  </p:childTnLst>
                                </p:cTn>
                              </p:par>
                            </p:childTnLst>
                          </p:cTn>
                        </p:par>
                        <p:par>
                          <p:cTn id="16" fill="hold">
                            <p:stCondLst>
                              <p:cond delay="900"/>
                            </p:stCondLst>
                            <p:childTnLst>
                              <p:par>
                                <p:cTn id="17" presetID="1" presetClass="entr" presetSubtype="0" fill="hold" grpId="0" nodeType="afterEffect">
                                  <p:stCondLst>
                                    <p:cond delay="0"/>
                                  </p:stCondLst>
                                  <p:childTnLst>
                                    <p:set>
                                      <p:cBhvr>
                                        <p:cTn id="18" dur="1" fill="hold">
                                          <p:stCondLst>
                                            <p:cond delay="0"/>
                                          </p:stCondLst>
                                        </p:cTn>
                                        <p:tgtEl>
                                          <p:spTgt spid="51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0" presetClass="path" presetSubtype="0" accel="50000" decel="50000" fill="hold" nodeType="withEffect">
                                  <p:stCondLst>
                                    <p:cond delay="0"/>
                                  </p:stCondLst>
                                  <p:childTnLst>
                                    <p:animMotion origin="layout" path="M -0.20451 -0.14917 C -0.18298 -0.14778 -0.16146 -0.14639 -0.1434 -0.14108 C -0.12534 -0.13576 -0.11059 -0.12789 -0.09566 -0.11726 C -0.08073 -0.10662 -0.06475 -0.08973 -0.05382 -0.07748 C -0.04288 -0.06522 -0.03732 -0.05458 -0.02986 -0.04371 C -0.02239 -0.03284 -0.01406 -0.0192 -0.00902 -0.01203 C -0.00399 -0.00486 -0.00156 -0.00208 1.11111E-6 1.3876E-7 " pathEditMode="relative" ptsTypes="aaaaaaA">
                                      <p:cBhvr>
                                        <p:cTn id="24" dur="500" fill="hold"/>
                                        <p:tgtEl>
                                          <p:spTgt spid="6"/>
                                        </p:tgtEl>
                                        <p:attrNameLst>
                                          <p:attrName>ppt_x</p:attrName>
                                          <p:attrName>ppt_y</p:attrName>
                                        </p:attrNameLst>
                                      </p:cBhvr>
                                    </p:animMotion>
                                  </p:childTnLst>
                                </p:cTn>
                              </p:par>
                            </p:childTnLst>
                          </p:cTn>
                        </p:par>
                        <p:par>
                          <p:cTn id="25" fill="hold">
                            <p:stCondLst>
                              <p:cond delay="0"/>
                            </p:stCondLst>
                            <p:childTnLst>
                              <p:par>
                                <p:cTn id="26" presetID="22" presetClass="entr" presetSubtype="4" fill="hold" grpId="0" nodeType="afterEffect">
                                  <p:stCondLst>
                                    <p:cond delay="0"/>
                                  </p:stCondLst>
                                  <p:childTnLst>
                                    <p:set>
                                      <p:cBhvr>
                                        <p:cTn id="27" dur="1" fill="hold">
                                          <p:stCondLst>
                                            <p:cond delay="0"/>
                                          </p:stCondLst>
                                        </p:cTn>
                                        <p:tgtEl>
                                          <p:spTgt spid="5139"/>
                                        </p:tgtEl>
                                        <p:attrNameLst>
                                          <p:attrName>style.visibility</p:attrName>
                                        </p:attrNameLst>
                                      </p:cBhvr>
                                      <p:to>
                                        <p:strVal val="visible"/>
                                      </p:to>
                                    </p:set>
                                    <p:animEffect transition="in" filter="wipe(down)">
                                      <p:cBhvr>
                                        <p:cTn id="28" dur="500"/>
                                        <p:tgtEl>
                                          <p:spTgt spid="513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0" presetClass="path" presetSubtype="0" accel="50000" decel="50000" fill="hold" nodeType="withEffect">
                                  <p:stCondLst>
                                    <p:cond delay="100"/>
                                  </p:stCondLst>
                                  <p:childTnLst>
                                    <p:animMotion origin="layout" path="M -0.23855 -0.27244 C -0.22361 -0.27313 -0.20868 -0.27383 -0.19236 -0.26851 C -0.17622 -0.26319 -0.15469 -0.25001 -0.14028 -0.24075 C -0.1257 -0.2315 -0.11563 -0.22341 -0.10452 -0.21277 C -0.09341 -0.20213 -0.08212 -0.18826 -0.07292 -0.17693 C -0.06389 -0.16559 -0.05868 -0.16004 -0.05052 -0.14524 C -0.04236 -0.13044 -0.02934 -0.10199 -0.02379 -0.08766 C -0.01806 -0.07332 -0.01962 -0.07054 -0.01615 -0.05967 C -0.01268 -0.0488 -0.00556 -0.03192 -0.00296 -0.02198 C 2.22222E-6 -0.01203 2.22222E-6 -0.00602 2.22222E-6 -8.45513E-6 " pathEditMode="relative" ptsTypes="aaaaaaaaaA">
                                      <p:cBhvr>
                                        <p:cTn id="34" dur="500" fill="hold"/>
                                        <p:tgtEl>
                                          <p:spTgt spid="3"/>
                                        </p:tgtEl>
                                        <p:attrNameLst>
                                          <p:attrName>ppt_x</p:attrName>
                                          <p:attrName>ppt_y</p:attrName>
                                        </p:attrNameLst>
                                      </p:cBhvr>
                                    </p:animMotion>
                                  </p:childTnLst>
                                </p:cTn>
                              </p:par>
                            </p:childTnLst>
                          </p:cTn>
                        </p:par>
                        <p:par>
                          <p:cTn id="35" fill="hold">
                            <p:stCondLst>
                              <p:cond delay="0"/>
                            </p:stCondLst>
                            <p:childTnLst>
                              <p:par>
                                <p:cTn id="36" presetID="22" presetClass="entr" presetSubtype="4" fill="hold" grpId="0" nodeType="afterEffect">
                                  <p:stCondLst>
                                    <p:cond delay="0"/>
                                  </p:stCondLst>
                                  <p:childTnLst>
                                    <p:set>
                                      <p:cBhvr>
                                        <p:cTn id="37" dur="1" fill="hold">
                                          <p:stCondLst>
                                            <p:cond delay="0"/>
                                          </p:stCondLst>
                                        </p:cTn>
                                        <p:tgtEl>
                                          <p:spTgt spid="5132"/>
                                        </p:tgtEl>
                                        <p:attrNameLst>
                                          <p:attrName>style.visibility</p:attrName>
                                        </p:attrNameLst>
                                      </p:cBhvr>
                                      <p:to>
                                        <p:strVal val="visible"/>
                                      </p:to>
                                    </p:set>
                                    <p:animEffect transition="in" filter="wipe(down)">
                                      <p:cBhvr>
                                        <p:cTn id="38" dur="500"/>
                                        <p:tgtEl>
                                          <p:spTgt spid="5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 grpId="0" bldLvl="0" animBg="1"/>
      <p:bldP spid="5133" grpId="0" animBg="1"/>
      <p:bldP spid="513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re 1"/>
          <p:cNvSpPr>
            <a:spLocks noGrp="1"/>
          </p:cNvSpPr>
          <p:nvPr>
            <p:ph type="title" hasCustomPrompt="1"/>
          </p:nvPr>
        </p:nvSpPr>
        <p:spPr>
          <a:xfrm>
            <a:off x="755650" y="908050"/>
            <a:ext cx="7392988" cy="792163"/>
          </a:xfrm>
        </p:spPr>
        <p:txBody>
          <a:bodyPr vert="horz" wrap="square" lIns="95782" tIns="47891" rIns="95782" bIns="47891" anchor="ctr" anchorCtr="0"/>
          <a:p>
            <a:pPr algn="l"/>
            <a:r>
              <a:rPr lang="en-US" altLang="fr-FR" sz="2400" b="0" dirty="0">
                <a:solidFill>
                  <a:schemeClr val="tx1"/>
                </a:solidFill>
              </a:rPr>
              <a:t>8</a:t>
            </a:r>
            <a:r>
              <a:rPr lang="fr-FR" altLang="x-none" sz="2400" b="0" dirty="0">
                <a:solidFill>
                  <a:schemeClr val="tx1"/>
                </a:solidFill>
              </a:rPr>
              <a:t>.L'</a:t>
            </a:r>
            <a:r>
              <a:rPr lang="en-US" altLang="fr-FR" sz="2400" b="0" dirty="0">
                <a:solidFill>
                  <a:schemeClr val="tx1"/>
                </a:solidFill>
              </a:rPr>
              <a:t>A</a:t>
            </a:r>
            <a:r>
              <a:rPr lang="fr-FR" altLang="x-none" sz="2400" b="0" dirty="0">
                <a:solidFill>
                  <a:schemeClr val="tx1"/>
                </a:solidFill>
              </a:rPr>
              <a:t>lgorithme de Bellman-Ford </a:t>
            </a:r>
            <a:r>
              <a:rPr lang="en-US" altLang="fr-FR" sz="2400" b="0" dirty="0">
                <a:solidFill>
                  <a:schemeClr val="tx1"/>
                </a:solidFill>
              </a:rPr>
              <a:t>:</a:t>
            </a:r>
            <a:endParaRPr lang="en-US" altLang="fr-FR" sz="2400" b="0" dirty="0">
              <a:solidFill>
                <a:schemeClr val="tx1"/>
              </a:solidFill>
              <a:latin typeface="Times New Roman" panose="02020603050405020304" pitchFamily="18" charset="0"/>
              <a:ea typeface="Times New Roman" panose="02020603050405020304" pitchFamily="18" charset="0"/>
            </a:endParaRPr>
          </a:p>
        </p:txBody>
      </p:sp>
      <p:sp>
        <p:nvSpPr>
          <p:cNvPr id="5" name="Espace réservé du contenu 4"/>
          <p:cNvSpPr>
            <a:spLocks noGrp="1"/>
          </p:cNvSpPr>
          <p:nvPr>
            <p:ph idx="1" hasCustomPrompt="1"/>
          </p:nvPr>
        </p:nvSpPr>
        <p:spPr>
          <a:xfrm>
            <a:off x="1285875" y="2928938"/>
            <a:ext cx="1941513" cy="1152525"/>
          </a:xfrm>
          <a:prstGeom prst="ellipse">
            <a:avLst/>
          </a:prstGeom>
          <a:solidFill>
            <a:schemeClr val="accent3">
              <a:lumMod val="95000"/>
            </a:schemeClr>
          </a:solid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5782" tIns="47891" rIns="95782" bIns="47891" numCol="1" rtlCol="0" anchor="ctr" anchorCtr="0" compatLnSpc="1"/>
          <a:lstStyle/>
          <a:p>
            <a:pPr marL="358775" marR="0" lvl="0" indent="-358775" algn="ctr" defTabSz="95758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rPr>
              <a:t>Présentation</a:t>
            </a:r>
            <a:endPar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4842510" y="1628140"/>
            <a:ext cx="3500755" cy="219519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rPr>
              <a:t>L'algorithme de Bellman-Ford peut également détecter l'existence de cycles négatifs dans le graphe. Si une mise à jour supplémentaire des distances est possible après la fin des itérations, cela signifie qu'il existe un cycle négatif. Dans ce cas, l'algorithme peut signaler l'existence de ce cycle.</a:t>
            </a:r>
            <a:endPar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7" name="Rectangle 6"/>
          <p:cNvSpPr/>
          <p:nvPr/>
        </p:nvSpPr>
        <p:spPr>
          <a:xfrm>
            <a:off x="4787900" y="4005580"/>
            <a:ext cx="3609975" cy="219456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L'algorithme de Bellman-Ford est utilisé dans de nombreuses applications telles que la planification des itinéraires, les réseaux de transport, les systèmes de routage de données et bien d'autres. Il permet de trouver le chemin le plus court dans des graphes pondérés, même en présence de poids négatifs..</a:t>
            </a:r>
            <a:endPar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13317" name="Connecteur en angle 9"/>
          <p:cNvCxnSpPr/>
          <p:nvPr/>
        </p:nvCxnSpPr>
        <p:spPr>
          <a:xfrm flipV="1">
            <a:off x="2928938" y="2357438"/>
            <a:ext cx="1714500" cy="714375"/>
          </a:xfrm>
          <a:prstGeom prst="bentConnector3">
            <a:avLst>
              <a:gd name="adj1" fmla="val 50000"/>
            </a:avLst>
          </a:prstGeom>
          <a:ln w="9525" cap="flat" cmpd="sng">
            <a:solidFill>
              <a:srgbClr val="5C5CFF"/>
            </a:solidFill>
            <a:prstDash val="solid"/>
            <a:round/>
            <a:headEnd type="none" w="med" len="med"/>
            <a:tailEnd type="arrow" w="med" len="med"/>
          </a:ln>
        </p:spPr>
      </p:cxnSp>
      <p:cxnSp>
        <p:nvCxnSpPr>
          <p:cNvPr id="13318" name="Connecteur en angle 13"/>
          <p:cNvCxnSpPr/>
          <p:nvPr/>
        </p:nvCxnSpPr>
        <p:spPr>
          <a:xfrm>
            <a:off x="2928938" y="3929063"/>
            <a:ext cx="1785937" cy="857250"/>
          </a:xfrm>
          <a:prstGeom prst="bentConnector3">
            <a:avLst>
              <a:gd name="adj1" fmla="val 50000"/>
            </a:avLst>
          </a:prstGeom>
          <a:ln w="9525" cap="flat" cmpd="sng">
            <a:solidFill>
              <a:srgbClr val="5C5CFF"/>
            </a:solidFill>
            <a:prstDash val="solid"/>
            <a:round/>
            <a:headEnd type="none" w="med" len="med"/>
            <a:tailEnd type="arrow" w="med" len="med"/>
          </a:ln>
        </p:spPr>
      </p:cxnSp>
      <p:sp>
        <p:nvSpPr>
          <p:cNvPr id="13319" name="Espace réservé du numéro de diapositive 14"/>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457200" indent="-457200" algn="l">
              <a:buFont typeface="Wingdings" panose="05000000000000000000" charset="0"/>
              <a:buChar char="v"/>
            </a:pPr>
            <a:r>
              <a:rPr lang="en-US" altLang="en-US"/>
              <a:t>Etapes de belman-ford</a:t>
            </a:r>
            <a:endParaRPr lang="en-US" altLang="en-US"/>
          </a:p>
        </p:txBody>
      </p:sp>
      <p:sp>
        <p:nvSpPr>
          <p:cNvPr id="3" name="Content Placeholder 2"/>
          <p:cNvSpPr>
            <a:spLocks noGrp="1"/>
          </p:cNvSpPr>
          <p:nvPr>
            <p:ph idx="1"/>
          </p:nvPr>
        </p:nvSpPr>
        <p:spPr/>
        <p:txBody>
          <a:bodyPr/>
          <a:p>
            <a:r>
              <a:rPr lang="en-US" sz="1600"/>
              <a:t>Initialisation : Définir la source du chemin le plus court et attribuer une distance initiale à chaque nœud du graphe. La distance initiale pour la source est définie à 0, tandis que toutes les autres distances sont définies à l'infini.</a:t>
            </a:r>
            <a:endParaRPr lang="en-US" sz="1600"/>
          </a:p>
          <a:p>
            <a:endParaRPr lang="en-US" sz="1600"/>
          </a:p>
          <a:p>
            <a:r>
              <a:rPr lang="en-US" sz="1600"/>
              <a:t>Relaxation des arêtes : Pour chaque arête du graphe, appliquer l'opération de relaxation qui consiste à mettre à jour les distances des nœuds selon la formule suivante : distance[v] = distance[u] + poids(u, v), où u est le nœud de départ de l'arête et v est le nœud de destination de l'arête.</a:t>
            </a:r>
            <a:endParaRPr lang="en-US" sz="1600"/>
          </a:p>
          <a:p>
            <a:endParaRPr lang="en-US" sz="1600"/>
          </a:p>
          <a:p>
            <a:r>
              <a:rPr lang="en-US" sz="1600"/>
              <a:t>Itérations : Répéter l'étape de relaxation des arêtes (étape 2) pour un nombre d'itérations égal au nombre total de nœuds du graphe moins 1. Cela garantit que les distances les plus courtes sont progressivement propagées à travers le graphe.</a:t>
            </a:r>
            <a:endParaRPr lang="en-US" sz="1600"/>
          </a:p>
          <a:p>
            <a:endParaRPr lang="en-US" sz="1600"/>
          </a:p>
          <a:p>
            <a:r>
              <a:rPr lang="en-US" sz="1600"/>
              <a:t>Détection des cycles de poids négatif : Effectuer une itération supplémentaire de relaxation des arêtes pour détecter les cycles de poids négatif. Si une mise à jour supplémentaire est possible à cette étape, cela indique la présence d'un cycle de poids négatif atteignable depuis la source.</a:t>
            </a:r>
            <a:endParaRPr lang="en-US" sz="1600"/>
          </a:p>
          <a:p>
            <a:endParaRPr lang="en-US" sz="1600"/>
          </a:p>
          <a:p>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1600">
                <a:sym typeface="+mn-ea"/>
              </a:rPr>
              <a:t>Récupération des chemins les plus courts : À ce stade, les distances les plus courtes de la source à chaque nœud ont été calculées. Pour récupérer les chemins les plus courts, il est possible de suivre les prédécesseurs à partir du nœud de destination jusqu'à la source.</a:t>
            </a:r>
            <a:endParaRPr lang="en-US" sz="1600"/>
          </a:p>
          <a:p>
            <a:endParaRPr 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re 1"/>
          <p:cNvSpPr>
            <a:spLocks noGrp="1"/>
          </p:cNvSpPr>
          <p:nvPr>
            <p:ph type="title" hasCustomPrompt="1"/>
          </p:nvPr>
        </p:nvSpPr>
        <p:spPr>
          <a:xfrm>
            <a:off x="755650" y="908050"/>
            <a:ext cx="7392988" cy="792163"/>
          </a:xfrm>
        </p:spPr>
        <p:txBody>
          <a:bodyPr vert="horz" wrap="square" lIns="95782" tIns="47891" rIns="95782" bIns="47891" anchor="ctr" anchorCtr="0"/>
          <a:p>
            <a:pPr algn="l"/>
            <a:r>
              <a:rPr lang="en-US" altLang="fr-FR" sz="2400" b="0" dirty="0">
                <a:solidFill>
                  <a:schemeClr val="tx1"/>
                </a:solidFill>
              </a:rPr>
              <a:t>9</a:t>
            </a:r>
            <a:r>
              <a:rPr lang="fr-FR" altLang="x-none" sz="2400" b="0" dirty="0">
                <a:solidFill>
                  <a:schemeClr val="tx1"/>
                </a:solidFill>
              </a:rPr>
              <a:t>.</a:t>
            </a:r>
            <a:r>
              <a:rPr lang="en-US" sz="2400" b="0" dirty="0">
                <a:solidFill>
                  <a:schemeClr val="tx1"/>
                </a:solidFill>
              </a:rPr>
              <a:t>Le Simplexe</a:t>
            </a:r>
            <a:r>
              <a:rPr lang="en-US" altLang="fr-FR" sz="2400" b="0" dirty="0">
                <a:solidFill>
                  <a:schemeClr val="tx1"/>
                </a:solidFill>
              </a:rPr>
              <a:t> :</a:t>
            </a:r>
            <a:endParaRPr lang="en-US" altLang="fr-FR" sz="2400" b="0" dirty="0">
              <a:solidFill>
                <a:schemeClr val="tx1"/>
              </a:solidFill>
              <a:latin typeface="Times New Roman" panose="02020603050405020304" pitchFamily="18" charset="0"/>
              <a:ea typeface="Times New Roman" panose="02020603050405020304" pitchFamily="18" charset="0"/>
            </a:endParaRPr>
          </a:p>
        </p:txBody>
      </p:sp>
      <p:sp>
        <p:nvSpPr>
          <p:cNvPr id="5" name="Espace réservé du contenu 4"/>
          <p:cNvSpPr>
            <a:spLocks noGrp="1"/>
          </p:cNvSpPr>
          <p:nvPr>
            <p:ph idx="1" hasCustomPrompt="1"/>
          </p:nvPr>
        </p:nvSpPr>
        <p:spPr>
          <a:xfrm>
            <a:off x="1285875" y="2928938"/>
            <a:ext cx="1941513" cy="1152525"/>
          </a:xfrm>
          <a:prstGeom prst="ellipse">
            <a:avLst/>
          </a:prstGeom>
          <a:solidFill>
            <a:schemeClr val="accent3">
              <a:lumMod val="95000"/>
            </a:schemeClr>
          </a:solid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5782" tIns="47891" rIns="95782" bIns="47891" numCol="1" rtlCol="0" anchor="ctr" anchorCtr="0" compatLnSpc="1"/>
          <a:lstStyle/>
          <a:p>
            <a:pPr marL="358775" marR="0" lvl="0" indent="-358775" algn="ctr" defTabSz="95758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rPr>
              <a:t>Présentation</a:t>
            </a:r>
            <a:endPar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4787900" y="1156335"/>
            <a:ext cx="3500755" cy="277304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rPr>
              <a:t>Le Simplexe est un algorithme d'optimisation linéaire largement utilisé pour résoudre des problèmes de programmation linéaire. Il est utilisé pour trouver la meilleure solution possible parmi un ensemble de solutions réalisables en maximisant ou en minimisant une fonction objectif linéaire, tout en respectant un ensemble de contraintes linéaires.</a:t>
            </a:r>
            <a:endPar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7" name="Rectangle 6"/>
          <p:cNvSpPr/>
          <p:nvPr/>
        </p:nvSpPr>
        <p:spPr>
          <a:xfrm>
            <a:off x="4787900" y="4001135"/>
            <a:ext cx="3609975" cy="238696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L'algorithme du Simplexe fonctionne en parcourant itérativement les sommets d'un polytope convexe appelé "simplexe". À chaque itération, il se déplace d'un sommet à un autre en suivant des pivots basés sur des opérations d'échange de base. Le processus se poursuit jusqu'à ce qu'une solution optimale soit atteinte.</a:t>
            </a:r>
            <a:endPar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cxnSp>
        <p:nvCxnSpPr>
          <p:cNvPr id="13317" name="Connecteur en angle 9"/>
          <p:cNvCxnSpPr/>
          <p:nvPr/>
        </p:nvCxnSpPr>
        <p:spPr>
          <a:xfrm flipV="1">
            <a:off x="2928938" y="2357438"/>
            <a:ext cx="1714500" cy="714375"/>
          </a:xfrm>
          <a:prstGeom prst="bentConnector3">
            <a:avLst>
              <a:gd name="adj1" fmla="val 50000"/>
            </a:avLst>
          </a:prstGeom>
          <a:ln w="9525" cap="flat" cmpd="sng">
            <a:solidFill>
              <a:srgbClr val="5C5CFF"/>
            </a:solidFill>
            <a:prstDash val="solid"/>
            <a:round/>
            <a:headEnd type="none" w="med" len="med"/>
            <a:tailEnd type="arrow" w="med" len="med"/>
          </a:ln>
        </p:spPr>
      </p:cxnSp>
      <p:cxnSp>
        <p:nvCxnSpPr>
          <p:cNvPr id="13318" name="Connecteur en angle 13"/>
          <p:cNvCxnSpPr/>
          <p:nvPr/>
        </p:nvCxnSpPr>
        <p:spPr>
          <a:xfrm>
            <a:off x="2928938" y="3929063"/>
            <a:ext cx="1785937" cy="857250"/>
          </a:xfrm>
          <a:prstGeom prst="bentConnector3">
            <a:avLst>
              <a:gd name="adj1" fmla="val 50000"/>
            </a:avLst>
          </a:prstGeom>
          <a:ln w="9525" cap="flat" cmpd="sng">
            <a:solidFill>
              <a:srgbClr val="5C5CFF"/>
            </a:solidFill>
            <a:prstDash val="solid"/>
            <a:round/>
            <a:headEnd type="none" w="med" len="med"/>
            <a:tailEnd type="arrow" w="med" len="med"/>
          </a:ln>
        </p:spPr>
      </p:cxnSp>
      <p:sp>
        <p:nvSpPr>
          <p:cNvPr id="13319" name="Espace réservé du numéro de diapositive 14"/>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457200" indent="-457200" algn="l">
              <a:buFont typeface="Wingdings" panose="05000000000000000000" charset="0"/>
              <a:buChar char="v"/>
            </a:pPr>
            <a:r>
              <a:rPr lang="en-US" altLang="en-US"/>
              <a:t>Etapes de simplexe</a:t>
            </a:r>
            <a:endParaRPr lang="en-US" altLang="en-US"/>
          </a:p>
        </p:txBody>
      </p:sp>
      <p:sp>
        <p:nvSpPr>
          <p:cNvPr id="3" name="Content Placeholder 2"/>
          <p:cNvSpPr>
            <a:spLocks noGrp="1"/>
          </p:cNvSpPr>
          <p:nvPr>
            <p:ph idx="1"/>
          </p:nvPr>
        </p:nvSpPr>
        <p:spPr/>
        <p:txBody>
          <a:bodyPr/>
          <a:p>
            <a:r>
              <a:rPr lang="en-US" sz="1600"/>
              <a:t>Formulation du problème : Le problème de programmation linéaire est formulé avec une fonction objectif linéaire et des contraintes linéaires sous forme de variables, de coefficients et de constantes.</a:t>
            </a:r>
            <a:endParaRPr lang="en-US" sz="1600"/>
          </a:p>
          <a:p>
            <a:endParaRPr lang="en-US" sz="1600"/>
          </a:p>
          <a:p>
            <a:r>
              <a:rPr lang="en-US" sz="1600"/>
              <a:t>Forme standard : Le problème est transformé en une forme standard où toutes les contraintes sont des équations d'égalité, et les variables sont non négatives.</a:t>
            </a:r>
            <a:endParaRPr lang="en-US" sz="1600"/>
          </a:p>
          <a:p>
            <a:endParaRPr lang="en-US" sz="1600"/>
          </a:p>
          <a:p>
            <a:r>
              <a:rPr lang="en-US" sz="1600"/>
              <a:t>Tableau initial : Le problème est représenté sous forme de tableau, également appelé le tableau initial. Le tableau contient les coefficients de toutes les variables, y compris les variables d'écart, d'excès et de base, ainsi que la fonction objectif.</a:t>
            </a:r>
            <a:endParaRPr lang="en-US" sz="1600"/>
          </a:p>
          <a:p>
            <a:endParaRPr lang="en-US" sz="1600"/>
          </a:p>
          <a:p>
            <a:r>
              <a:rPr lang="en-US" sz="1600"/>
              <a:t>Vérification de l'optimalité : On vérifie si la solution actuelle est optimale en examinant la ligne de la fonction objectif dans le tableau. Si tous les coefficients sont négatifs ou nuls, la solution est optimale. Sinon, on passe à l'étape suivante.</a:t>
            </a:r>
            <a:endParaRPr lang="en-US" sz="1600"/>
          </a:p>
          <a:p>
            <a:endParaRPr lang="en-US"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 altLang="en-US"/>
              <a:t>Etapes</a:t>
            </a:r>
            <a:endParaRPr lang="" altLang="en-US"/>
          </a:p>
        </p:txBody>
      </p:sp>
      <p:sp>
        <p:nvSpPr>
          <p:cNvPr id="3" name="Content Placeholder 2"/>
          <p:cNvSpPr>
            <a:spLocks noGrp="1"/>
          </p:cNvSpPr>
          <p:nvPr>
            <p:ph idx="1"/>
          </p:nvPr>
        </p:nvSpPr>
        <p:spPr/>
        <p:txBody>
          <a:bodyPr/>
          <a:p>
            <a:r>
              <a:rPr lang="en-US" sz="1400"/>
              <a:t>Pivotage : On sélectionne une variable d'entrée (variable non basique) et une variable de sortie (variable basique) à partir du tableau, en utilisant une règle de choix du pivot. Le pivot est choisi de manière à améliorer la valeur de la fonction objectif lors du pivotage.</a:t>
            </a:r>
            <a:endParaRPr lang="en-US" sz="1400"/>
          </a:p>
          <a:p>
            <a:endParaRPr lang="en-US" sz="1400"/>
          </a:p>
          <a:p>
            <a:r>
              <a:rPr lang="en-US" sz="1400"/>
              <a:t>Mise à jour du tableau : On effectue des opérations de pivotage pour mettre à jour les coefficients dans le tableau. Ces opérations garantissent que la solution reste réalisable et améliorent la valeur de la fonction objectif.</a:t>
            </a:r>
            <a:endParaRPr lang="en-US" sz="1400"/>
          </a:p>
          <a:p>
            <a:endParaRPr lang="en-US" sz="1400"/>
          </a:p>
          <a:p>
            <a:r>
              <a:rPr lang="en-US" sz="1400"/>
              <a:t>Répétition : Les étapes 4 à 6 sont répétées jusqu'à ce que la solution devienne optimale. Cela implique de vérifier l'optimalité à chaque itération et de sélectionner les variables d'entrée et de sortie appropriées pour le pivotage.</a:t>
            </a:r>
            <a:endParaRPr lang="en-US" sz="1400"/>
          </a:p>
          <a:p>
            <a:endParaRPr lang="en-US" sz="1400"/>
          </a:p>
          <a:p>
            <a:r>
              <a:rPr lang="en-US" sz="1400"/>
              <a:t>Solution optimale : Une fois que la solution optimale est atteinte (tous les coefficients de la fonction objectif sont négatifs ou nuls), les valeurs des variables basiques sont extraites du tableau pour obtenir la solution optimale du problème de programmation linéaire.</a:t>
            </a:r>
            <a:endParaRPr 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re 1"/>
          <p:cNvSpPr>
            <a:spLocks noGrp="1"/>
          </p:cNvSpPr>
          <p:nvPr>
            <p:ph type="title" hasCustomPrompt="1"/>
          </p:nvPr>
        </p:nvSpPr>
        <p:spPr>
          <a:xfrm>
            <a:off x="755650" y="908050"/>
            <a:ext cx="7392988" cy="792163"/>
          </a:xfrm>
        </p:spPr>
        <p:txBody>
          <a:bodyPr vert="horz" wrap="square" lIns="95782" tIns="47891" rIns="95782" bIns="47891" anchor="ctr" anchorCtr="0"/>
          <a:p>
            <a:pPr algn="l"/>
            <a:r>
              <a:rPr lang="en-US" altLang="fr-FR" sz="2400" b="0" dirty="0">
                <a:solidFill>
                  <a:schemeClr val="tx1"/>
                </a:solidFill>
              </a:rPr>
              <a:t>10</a:t>
            </a:r>
            <a:r>
              <a:rPr lang="fr-FR" altLang="x-none" sz="2400" b="0" dirty="0">
                <a:solidFill>
                  <a:schemeClr val="tx1"/>
                </a:solidFill>
              </a:rPr>
              <a:t>.</a:t>
            </a:r>
            <a:r>
              <a:rPr lang="en-US" altLang="en-US" sz="2400" b="0" dirty="0">
                <a:solidFill>
                  <a:schemeClr val="tx1"/>
                </a:solidFill>
              </a:rPr>
              <a:t>La dualité</a:t>
            </a:r>
            <a:r>
              <a:rPr lang="en-US" altLang="fr-FR" sz="2400" b="0" dirty="0">
                <a:solidFill>
                  <a:schemeClr val="tx1"/>
                </a:solidFill>
              </a:rPr>
              <a:t> :</a:t>
            </a:r>
            <a:endParaRPr lang="en-US" altLang="fr-FR" sz="2400" b="0" dirty="0">
              <a:solidFill>
                <a:schemeClr val="tx1"/>
              </a:solidFill>
              <a:latin typeface="Times New Roman" panose="02020603050405020304" pitchFamily="18" charset="0"/>
              <a:ea typeface="Times New Roman" panose="02020603050405020304" pitchFamily="18" charset="0"/>
            </a:endParaRPr>
          </a:p>
        </p:txBody>
      </p:sp>
      <p:sp>
        <p:nvSpPr>
          <p:cNvPr id="5" name="Espace réservé du contenu 4"/>
          <p:cNvSpPr>
            <a:spLocks noGrp="1"/>
          </p:cNvSpPr>
          <p:nvPr>
            <p:ph idx="1" hasCustomPrompt="1"/>
          </p:nvPr>
        </p:nvSpPr>
        <p:spPr>
          <a:xfrm>
            <a:off x="899795" y="2708593"/>
            <a:ext cx="1941513" cy="1152525"/>
          </a:xfrm>
          <a:prstGeom prst="ellipse">
            <a:avLst/>
          </a:prstGeom>
          <a:solidFill>
            <a:schemeClr val="accent3">
              <a:lumMod val="95000"/>
            </a:schemeClr>
          </a:solid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5782" tIns="47891" rIns="95782" bIns="47891" numCol="1" rtlCol="0" anchor="ctr" anchorCtr="0" compatLnSpc="1"/>
          <a:lstStyle/>
          <a:p>
            <a:pPr marL="358775" marR="0" lvl="0" indent="-358775" algn="ctr" defTabSz="95758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rPr>
              <a:t>Présentation</a:t>
            </a:r>
            <a:endPar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4224655" y="976630"/>
            <a:ext cx="4532630" cy="225298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rPr>
              <a:t> Le problème dual est dérivé du problème primal en utilisant une technique appelée dualisation. Il est également formulé sous forme de maximisation ou de minimisation, mais avec des variables et des contraintes différentes. Les variables du dual correspondent aux contraintes du primal, tandis que les contraintes du dual correspondent aux variables du primal.</a:t>
            </a:r>
            <a:endPar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7" name="Rectangle 6"/>
          <p:cNvSpPr/>
          <p:nvPr/>
        </p:nvSpPr>
        <p:spPr>
          <a:xfrm>
            <a:off x="3693160" y="3568700"/>
            <a:ext cx="4971415" cy="265303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En résumé, la dualité est un concept important en programmation linéaire qui permet de relier le problème primal et le problème dual. Elle fournit des informations sur les solutions optimales, les bornes et les relations entre les deux problèmes. La dualité est largement utilisée pour l'analyse et la résolution des problèmes de programmation linéaire</a:t>
            </a:r>
            <a:endPar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cxnSp>
        <p:nvCxnSpPr>
          <p:cNvPr id="13317" name="Connecteur en angle 9"/>
          <p:cNvCxnSpPr/>
          <p:nvPr/>
        </p:nvCxnSpPr>
        <p:spPr>
          <a:xfrm flipV="1">
            <a:off x="2509838" y="2132648"/>
            <a:ext cx="1714500" cy="714375"/>
          </a:xfrm>
          <a:prstGeom prst="bentConnector3">
            <a:avLst>
              <a:gd name="adj1" fmla="val 50000"/>
            </a:avLst>
          </a:prstGeom>
          <a:ln w="9525" cap="flat" cmpd="sng">
            <a:solidFill>
              <a:srgbClr val="5C5CFF"/>
            </a:solidFill>
            <a:prstDash val="solid"/>
            <a:round/>
            <a:headEnd type="none" w="med" len="med"/>
            <a:tailEnd type="arrow" w="med" len="med"/>
          </a:ln>
        </p:spPr>
      </p:cxnSp>
      <p:cxnSp>
        <p:nvCxnSpPr>
          <p:cNvPr id="13318" name="Connecteur en angle 13"/>
          <p:cNvCxnSpPr/>
          <p:nvPr/>
        </p:nvCxnSpPr>
        <p:spPr>
          <a:xfrm>
            <a:off x="1907223" y="3860483"/>
            <a:ext cx="1785937" cy="857250"/>
          </a:xfrm>
          <a:prstGeom prst="bentConnector3">
            <a:avLst>
              <a:gd name="adj1" fmla="val 50000"/>
            </a:avLst>
          </a:prstGeom>
          <a:ln w="9525" cap="flat" cmpd="sng">
            <a:solidFill>
              <a:srgbClr val="5C5CFF"/>
            </a:solidFill>
            <a:prstDash val="solid"/>
            <a:round/>
            <a:headEnd type="none" w="med" len="med"/>
            <a:tailEnd type="arrow" w="med" len="med"/>
          </a:ln>
        </p:spPr>
      </p:cxnSp>
      <p:sp>
        <p:nvSpPr>
          <p:cNvPr id="13319" name="Espace réservé du numéro de diapositive 14"/>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 altLang="en-US"/>
              <a:t>les etapes de dualite:</a:t>
            </a:r>
            <a:endParaRPr lang="" altLang="en-US"/>
          </a:p>
          <a:p>
            <a:pPr marL="0" indent="0">
              <a:buNone/>
            </a:pPr>
            <a:r>
              <a:rPr lang="" altLang="en-US" sz="1400"/>
              <a:t>Formulation du problème primal : Le problème primal est formulé avec une fonction objectif à maximiser ou à minimiser, ainsi que des contraintes. Le problème est généralement exprimé sous forme de programme linéaire ou non linéaire.</a:t>
            </a:r>
            <a:endParaRPr lang="" altLang="en-US" sz="1400"/>
          </a:p>
          <a:p>
            <a:pPr marL="0" indent="0">
              <a:buNone/>
            </a:pPr>
            <a:endParaRPr lang="" altLang="en-US" sz="1400"/>
          </a:p>
          <a:p>
            <a:pPr marL="0" indent="0">
              <a:buNone/>
            </a:pPr>
            <a:r>
              <a:rPr lang="" altLang="en-US" sz="1400"/>
              <a:t>Formulation du problème dual : À partir du problème primal, on formule le problème dual en associant une variable duale à chaque contrainte du problème primal. Les contraintes du problème dual sont basées sur les variables duales et sont généralement inversées par rapport aux contraintes du problème primal.</a:t>
            </a:r>
            <a:endParaRPr lang="" altLang="en-US" sz="1400"/>
          </a:p>
          <a:p>
            <a:pPr marL="0" indent="0">
              <a:buNone/>
            </a:pPr>
            <a:endParaRPr lang="" altLang="en-US" sz="1400"/>
          </a:p>
          <a:p>
            <a:pPr marL="0" indent="0">
              <a:buNone/>
            </a:pPr>
            <a:r>
              <a:rPr lang="" altLang="en-US" sz="1400"/>
              <a:t>Fonction objectif du problème dual : La fonction objectif du problème dual est dérivée à partir de la fonction objectif du problème primal. Les coefficients de la fonction objectif du dual sont généralement basés sur les coefficients des variables duales du problème primal.</a:t>
            </a:r>
            <a:endParaRPr lang="" altLang="en-US" sz="1400"/>
          </a:p>
          <a:p>
            <a:pPr marL="0" indent="0">
              <a:buNone/>
            </a:pPr>
            <a:endParaRPr lang="" altLang="en-US" sz="1400"/>
          </a:p>
          <a:p>
            <a:pPr marL="0" indent="0">
              <a:buNone/>
            </a:pPr>
            <a:r>
              <a:rPr lang="" altLang="en-US" sz="1400"/>
              <a:t>Relation de dualité : On établit la relation de dualité entre les solutions optimales des problèmes primal et dual. Selon le théorème de dualité en programmation linéaire, si une solution optimale est trouvée pour le problème primal, alors la solution optimale du problème dual est également trouvée, et les valeurs des fonctions objectif optimales des deux problèmes sont égales.</a:t>
            </a:r>
            <a:endParaRPr lang="" altLang="en-US" sz="1400"/>
          </a:p>
          <a:p>
            <a:pPr marL="0" indent="0">
              <a:buNone/>
            </a:pPr>
            <a:endParaRPr lang="" altLang="en-US" sz="1400"/>
          </a:p>
          <a:p>
            <a:pPr marL="0" indent="0">
              <a:buNone/>
            </a:pPr>
            <a:endParaRPr lang=""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ltLang="en-US" sz="1400">
                <a:sym typeface="+mn-ea"/>
              </a:rPr>
              <a:t>Résolution des problèmes primal et dual : Les problèmes primal et dual sont résolus simultanément ou séparément à l'aide de techniques d'optimisation appropriées. Cela peut inclure des méthodes telles que le simplexe, la méthode du gradient, la méthode des multiplicateurs de Lagrange, ou d'autres algorithmes d'optimisation spécifiques au problème.</a:t>
            </a:r>
            <a:endParaRPr lang="en-US" altLang="en-US" sz="1400"/>
          </a:p>
          <a:p>
            <a:pPr marL="0" indent="0">
              <a:buNone/>
            </a:pPr>
            <a:endParaRPr lang="en-US" altLang="en-US" sz="1400"/>
          </a:p>
          <a:p>
            <a:pPr marL="0" indent="0">
              <a:buNone/>
            </a:pPr>
            <a:r>
              <a:rPr lang="en-US" altLang="en-US" sz="1400">
                <a:sym typeface="+mn-ea"/>
              </a:rPr>
              <a:t>Interprétation des solutions : Une fois que les problèmes primal et dual sont résolus, on interprète les solutions optimales pour obtenir des informations utiles. Les variables duales fournissent des coûts marginaux ou des prix relatifs associés aux contraintes du problème primal. Ces valeurs peuvent être utilisées pour analyser la sensibilité du problème aux changements dans les coefficients des contraintes ou de la fonction objectif.</a:t>
            </a:r>
            <a:endParaRPr lang="en-US" altLang="en-US" sz="1400"/>
          </a:p>
          <a:p>
            <a:pPr marL="0" indent="0">
              <a:buNone/>
            </a:pPr>
            <a:endParaRPr lang="en-US" altLang="en-US" sz="1400"/>
          </a:p>
          <a:p>
            <a:pPr marL="0" indent="0">
              <a:buNone/>
            </a:pPr>
            <a:r>
              <a:rPr lang="en-US" altLang="en-US" sz="1400">
                <a:sym typeface="+mn-ea"/>
              </a:rPr>
              <a:t>Analyse de la dualité : L'analyse de la dualité permet de tirer des conclusions sur le problème primal et le problème dual, ainsi que sur les relations entre les contraintes et les variables duales. On peut évaluer la faisabilité, l'optimalité, l'unicité des solutions, ainsi que l'interprétation économique des valeurs duales.</a:t>
            </a:r>
            <a:endParaRPr lang="en-US" altLang="en-US" sz="1400"/>
          </a:p>
          <a:p>
            <a:endParaRPr 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re 1"/>
          <p:cNvSpPr>
            <a:spLocks noGrp="1"/>
          </p:cNvSpPr>
          <p:nvPr>
            <p:ph type="title" hasCustomPrompt="1"/>
          </p:nvPr>
        </p:nvSpPr>
        <p:spPr>
          <a:xfrm>
            <a:off x="755650" y="908050"/>
            <a:ext cx="7392988" cy="792163"/>
          </a:xfrm>
        </p:spPr>
        <p:txBody>
          <a:bodyPr vert="horz" wrap="square" lIns="95782" tIns="47891" rIns="95782" bIns="47891" anchor="ctr" anchorCtr="0"/>
          <a:p>
            <a:pPr algn="l"/>
            <a:r>
              <a:rPr lang="en-US" altLang="fr-FR" sz="2400" b="0" dirty="0">
                <a:solidFill>
                  <a:schemeClr val="tx1"/>
                </a:solidFill>
              </a:rPr>
              <a:t>10</a:t>
            </a:r>
            <a:r>
              <a:rPr lang="fr-FR" altLang="x-none" sz="2400" b="0" dirty="0">
                <a:solidFill>
                  <a:schemeClr val="tx1"/>
                </a:solidFill>
              </a:rPr>
              <a:t>.</a:t>
            </a:r>
            <a:r>
              <a:rPr lang="en-US" altLang="en-US" sz="2400" b="0" dirty="0">
                <a:solidFill>
                  <a:schemeClr val="tx1"/>
                </a:solidFill>
              </a:rPr>
              <a:t>La </a:t>
            </a:r>
            <a:r>
              <a:rPr lang="" altLang="en-US" sz="2400" b="0" dirty="0">
                <a:solidFill>
                  <a:schemeClr val="tx1"/>
                </a:solidFill>
              </a:rPr>
              <a:t>methode de deux phases</a:t>
            </a:r>
            <a:r>
              <a:rPr lang="en-US" altLang="fr-FR" sz="2400" b="0" dirty="0">
                <a:solidFill>
                  <a:schemeClr val="tx1"/>
                </a:solidFill>
              </a:rPr>
              <a:t> :</a:t>
            </a:r>
            <a:endParaRPr lang="en-US" altLang="fr-FR" sz="2400" b="0" dirty="0">
              <a:solidFill>
                <a:schemeClr val="tx1"/>
              </a:solidFill>
              <a:latin typeface="Times New Roman" panose="02020603050405020304" pitchFamily="18" charset="0"/>
              <a:ea typeface="Times New Roman" panose="02020603050405020304" pitchFamily="18" charset="0"/>
            </a:endParaRPr>
          </a:p>
        </p:txBody>
      </p:sp>
      <p:sp>
        <p:nvSpPr>
          <p:cNvPr id="5" name="Espace réservé du contenu 4"/>
          <p:cNvSpPr>
            <a:spLocks noGrp="1"/>
          </p:cNvSpPr>
          <p:nvPr>
            <p:ph idx="1" hasCustomPrompt="1"/>
          </p:nvPr>
        </p:nvSpPr>
        <p:spPr>
          <a:xfrm>
            <a:off x="323850" y="2708593"/>
            <a:ext cx="1941513" cy="1152525"/>
          </a:xfrm>
          <a:prstGeom prst="ellipse">
            <a:avLst/>
          </a:prstGeom>
          <a:solidFill>
            <a:schemeClr val="accent3">
              <a:lumMod val="95000"/>
            </a:schemeClr>
          </a:solid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5782" tIns="47891" rIns="95782" bIns="47891" numCol="1" rtlCol="0" anchor="ctr" anchorCtr="0" compatLnSpc="1"/>
          <a:lstStyle/>
          <a:p>
            <a:pPr marL="358775" marR="0" lvl="0" indent="-358775" algn="ctr" defTabSz="95758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rPr>
              <a:t>Présentation</a:t>
            </a:r>
            <a:endPar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3910330" y="1772920"/>
            <a:ext cx="4532630" cy="160401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rPr>
              <a:t>La méthode de deux phases, également connue sous le nom de méthode du simplexe en deux phases, est une technique utilisée pour résoudre des problèmes de programmation linéaire lorsque la solution initiale ne satisfait pas les contraintes du problème.</a:t>
            </a:r>
            <a:endPar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p:txBody>
      </p:sp>
      <p:cxnSp>
        <p:nvCxnSpPr>
          <p:cNvPr id="13317" name="Connecteur en angle 9"/>
          <p:cNvCxnSpPr/>
          <p:nvPr/>
        </p:nvCxnSpPr>
        <p:spPr>
          <a:xfrm flipV="1">
            <a:off x="2195513" y="2564448"/>
            <a:ext cx="1714500" cy="714375"/>
          </a:xfrm>
          <a:prstGeom prst="bentConnector3">
            <a:avLst>
              <a:gd name="adj1" fmla="val 50000"/>
            </a:avLst>
          </a:prstGeom>
          <a:ln w="9525" cap="flat" cmpd="sng">
            <a:solidFill>
              <a:srgbClr val="5C5CFF"/>
            </a:solidFill>
            <a:prstDash val="solid"/>
            <a:round/>
            <a:headEnd type="none" w="med" len="med"/>
            <a:tailEnd type="arrow" w="med" len="med"/>
          </a:ln>
        </p:spPr>
      </p:cxnSp>
      <p:sp>
        <p:nvSpPr>
          <p:cNvPr id="13319" name="Espace réservé du numéro de diapositive 14"/>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AutoShape 46"/>
          <p:cNvSpPr>
            <a:spLocks noChangeArrowheads="1"/>
          </p:cNvSpPr>
          <p:nvPr/>
        </p:nvSpPr>
        <p:spPr bwMode="ltGray">
          <a:xfrm rot="5400000">
            <a:off x="-2368550" y="1384300"/>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9" name="AutoShape 52"/>
          <p:cNvSpPr/>
          <p:nvPr/>
        </p:nvSpPr>
        <p:spPr>
          <a:xfrm>
            <a:off x="1258888" y="1341438"/>
            <a:ext cx="4419600" cy="5080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0"/>
          <a:p>
            <a:pPr algn="ctr" eaLnBrk="0" hangingPunct="0"/>
            <a:r>
              <a:rPr lang="en-US" altLang="zh-CN" b="1" dirty="0">
                <a:solidFill>
                  <a:schemeClr val="tx2"/>
                </a:solidFill>
                <a:latin typeface="Arial" panose="020B0604020202020204" pitchFamily="34" charset="0"/>
              </a:rPr>
              <a:t> </a:t>
            </a:r>
            <a:endParaRPr lang="en-US" altLang="zh-CN" b="1" dirty="0">
              <a:solidFill>
                <a:schemeClr val="tx2"/>
              </a:solidFill>
              <a:latin typeface="Arial" panose="020B0604020202020204" pitchFamily="34" charset="0"/>
            </a:endParaRPr>
          </a:p>
          <a:p>
            <a:pPr algn="ctr" eaLnBrk="0" hangingPunct="0"/>
            <a:r>
              <a:rPr lang="fr-FR" altLang="x-none" sz="2400" b="1" dirty="0">
                <a:latin typeface="Constantia" panose="02030602050306030303" pitchFamily="18" charset="0"/>
              </a:rPr>
              <a:t>Introduction</a:t>
            </a:r>
            <a:endParaRPr lang="fr-FR" altLang="x-none" sz="2400" b="1" dirty="0">
              <a:latin typeface="Constantia" panose="02030602050306030303" pitchFamily="18" charset="0"/>
            </a:endParaRPr>
          </a:p>
          <a:p>
            <a:pPr algn="ctr" eaLnBrk="0" hangingPunct="0"/>
            <a:r>
              <a:rPr lang="en-US" altLang="zh-CN" sz="2400" b="1" dirty="0">
                <a:latin typeface="Constantia" panose="02030602050306030303" pitchFamily="18" charset="0"/>
              </a:rPr>
              <a:t>  </a:t>
            </a:r>
            <a:endParaRPr lang="en-US" altLang="zh-CN" sz="2400" b="1" dirty="0">
              <a:latin typeface="Constantia" panose="02030602050306030303" pitchFamily="18" charset="0"/>
            </a:endParaRPr>
          </a:p>
        </p:txBody>
      </p:sp>
      <p:grpSp>
        <p:nvGrpSpPr>
          <p:cNvPr id="2" name="Group 53"/>
          <p:cNvGrpSpPr/>
          <p:nvPr/>
        </p:nvGrpSpPr>
        <p:grpSpPr>
          <a:xfrm>
            <a:off x="1000125" y="1374775"/>
            <a:ext cx="381000" cy="381000"/>
            <a:chOff x="2078" y="1680"/>
            <a:chExt cx="1615" cy="1615"/>
          </a:xfrm>
        </p:grpSpPr>
        <p:sp>
          <p:nvSpPr>
            <p:cNvPr id="8196" name="Oval 54"/>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fr-FR" altLang="x-none" dirty="0">
                <a:latin typeface="Arial" panose="020B0604020202020204" pitchFamily="34" charset="0"/>
              </a:endParaRPr>
            </a:p>
          </p:txBody>
        </p:sp>
        <p:sp>
          <p:nvSpPr>
            <p:cNvPr id="8197" name="Oval 55"/>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fr-FR" altLang="x-none" dirty="0">
                <a:latin typeface="Arial" panose="020B0604020202020204" pitchFamily="34" charset="0"/>
              </a:endParaRPr>
            </a:p>
          </p:txBody>
        </p:sp>
        <p:sp>
          <p:nvSpPr>
            <p:cNvPr id="33" name="Oval 5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199" name="Oval 57"/>
            <p:cNvSpPr/>
            <p:nvPr/>
          </p:nvSpPr>
          <p:spPr>
            <a:xfrm>
              <a:off x="2254" y="1856"/>
              <a:ext cx="1262" cy="1264"/>
            </a:xfrm>
            <a:prstGeom prst="ellipse">
              <a:avLst/>
            </a:prstGeom>
            <a:gradFill rotWithShape="1">
              <a:gsLst>
                <a:gs pos="0">
                  <a:srgbClr val="000000"/>
                </a:gs>
                <a:gs pos="100000">
                  <a:srgbClr val="FFCC00"/>
                </a:gs>
              </a:gsLst>
              <a:lin ang="2700000" scaled="1"/>
              <a:tileRect/>
            </a:gradFill>
            <a:ln w="38100">
              <a:noFill/>
            </a:ln>
          </p:spPr>
          <p:txBody>
            <a:bodyPr wrap="none" anchor="ctr" anchorCtr="0">
              <a:spAutoFit/>
            </a:bodyPr>
            <a:p>
              <a:endParaRPr lang="fr-FR" altLang="x-none" dirty="0">
                <a:latin typeface="Arial" panose="020B0604020202020204" pitchFamily="34" charset="0"/>
              </a:endParaRPr>
            </a:p>
          </p:txBody>
        </p:sp>
        <p:sp>
          <p:nvSpPr>
            <p:cNvPr id="35" name="Oval 5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201" name="Oval 59"/>
            <p:cNvSpPr/>
            <p:nvPr/>
          </p:nvSpPr>
          <p:spPr>
            <a:xfrm>
              <a:off x="2337" y="1939"/>
              <a:ext cx="1096" cy="1098"/>
            </a:xfrm>
            <a:prstGeom prst="ellipse">
              <a:avLst/>
            </a:prstGeom>
            <a:gradFill rotWithShape="1">
              <a:gsLst>
                <a:gs pos="0">
                  <a:srgbClr val="FFCC00"/>
                </a:gs>
                <a:gs pos="100000">
                  <a:srgbClr val="7C6300"/>
                </a:gs>
              </a:gsLst>
              <a:lin ang="2700000" scaled="1"/>
              <a:tileRect/>
            </a:gradFill>
            <a:ln w="38100">
              <a:noFill/>
            </a:ln>
          </p:spPr>
          <p:txBody>
            <a:bodyPr anchor="ctr" anchorCtr="0">
              <a:spAutoFit/>
            </a:bodyPr>
            <a:p>
              <a:endParaRPr lang="fr-FR" altLang="x-none" dirty="0">
                <a:latin typeface="Arial" panose="020B0604020202020204" pitchFamily="34" charset="0"/>
              </a:endParaRPr>
            </a:p>
          </p:txBody>
        </p:sp>
      </p:grpSp>
      <p:sp>
        <p:nvSpPr>
          <p:cNvPr id="8202" name="Espace réservé du numéro de diapositive 11"/>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
        <p:nvSpPr>
          <p:cNvPr id="3" name="Text Box 2"/>
          <p:cNvSpPr txBox="1"/>
          <p:nvPr/>
        </p:nvSpPr>
        <p:spPr>
          <a:xfrm>
            <a:off x="3192463" y="3941763"/>
            <a:ext cx="4972050" cy="2014538"/>
          </a:xfrm>
          <a:prstGeom prst="rect">
            <a:avLst/>
          </a:prstGeom>
          <a:noFill/>
          <a:ln w="9525">
            <a:noFill/>
            <a:miter lim="800000"/>
          </a:ln>
        </p:spPr>
        <p:txBody>
          <a:bodyPr vert="horz" wrap="none" lIns="95782" tIns="47891" rIns="95782" bIns="47891" numCol="1" anchor="ctr" anchorCtr="0" compatLnSpc="1"/>
          <a:p>
            <a:pPr marR="0" defTabSz="957580">
              <a:buClrTx/>
              <a:buSzTx/>
              <a:buFontTx/>
              <a:buNone/>
            </a:pPr>
            <a:endParaRPr kumimoji="0" lang="en-US" altLang="fr-FR" sz="1600" b="1" kern="0" cap="none" spc="0" normalizeH="0" baseline="0" noProof="0" dirty="0" smtClean="0">
              <a:solidFill>
                <a:schemeClr val="tx1">
                  <a:lumMod val="50000"/>
                </a:schemeClr>
              </a:solidFill>
              <a:latin typeface="Times New Roman" panose="02020603050405020304" pitchFamily="18" charset="0"/>
              <a:ea typeface="+mj-ea"/>
              <a:cs typeface="Times New Roman" panose="02020603050405020304" pitchFamily="18" charset="0"/>
              <a:sym typeface="+mn-ea"/>
            </a:endParaRPr>
          </a:p>
        </p:txBody>
      </p:sp>
      <p:sp>
        <p:nvSpPr>
          <p:cNvPr id="6" name="Text Box 5"/>
          <p:cNvSpPr txBox="1"/>
          <p:nvPr/>
        </p:nvSpPr>
        <p:spPr>
          <a:xfrm>
            <a:off x="2484438" y="1916113"/>
            <a:ext cx="5940425" cy="4216400"/>
          </a:xfrm>
          <a:prstGeom prst="rect">
            <a:avLst/>
          </a:prstGeom>
          <a:noFill/>
          <a:ln w="9525">
            <a:noFill/>
            <a:miter lim="800000"/>
          </a:ln>
        </p:spPr>
        <p:txBody>
          <a:bodyPr vert="horz" wrap="square" lIns="95782" tIns="47891" rIns="95782" bIns="47891" numCol="1" anchor="ctr" anchorCtr="0" compatLnSpc="1"/>
          <a:p>
            <a:pPr marR="0" algn="just" defTabSz="957580">
              <a:buClrTx/>
              <a:buSzTx/>
              <a:buFontTx/>
              <a:buNone/>
            </a:pPr>
            <a:r>
              <a:rPr kumimoji="0" lang="en-US" altLang="en-US" sz="2000" b="1" kern="0" cap="none" spc="0" normalizeH="0" baseline="0" noProof="0" dirty="0" smtClean="0">
                <a:solidFill>
                  <a:srgbClr val="080808"/>
                </a:solidFill>
                <a:latin typeface="Constantia" panose="02030602050306030303" pitchFamily="18" charset="0"/>
                <a:ea typeface="+mj-ea"/>
                <a:cs typeface="+mj-cs"/>
              </a:rPr>
              <a:t>       </a:t>
            </a:r>
            <a:r>
              <a:rPr kumimoji="0" lang="en-US" altLang="en-US" sz="2000" b="1" kern="0" cap="none" spc="0" normalizeH="0" baseline="0" noProof="0" dirty="0" smtClean="0">
                <a:solidFill>
                  <a:srgbClr val="080808"/>
                </a:solidFill>
                <a:latin typeface="Times New Roman" panose="02020603050405020304" pitchFamily="18" charset="0"/>
                <a:ea typeface="+mj-ea"/>
                <a:cs typeface="Times New Roman" panose="02020603050405020304" pitchFamily="18" charset="0"/>
              </a:rPr>
              <a:t>  Les graphes sont des structures de données fondamentales utilisées pour représenter les connexions entre des objets. Ils se composent de sommets (également appelés nœuds) et d'arêtes, où les arêtes relient des paires de sommets. Les algorithmes de graphes sont un ensemble de techniques et de procédures utilisées pour analyser et manipuler des graphes.</a:t>
            </a:r>
            <a:endParaRPr kumimoji="0" lang="en-US" altLang="en-US" sz="2000" b="1" kern="0" cap="none" spc="0" normalizeH="0" baseline="0" noProof="0" dirty="0" smtClean="0">
              <a:solidFill>
                <a:srgbClr val="080808"/>
              </a:solidFill>
              <a:latin typeface="Times New Roman" panose="02020603050405020304" pitchFamily="18" charset="0"/>
              <a:ea typeface="+mj-ea"/>
              <a:cs typeface="Times New Roman" panose="02020603050405020304" pitchFamily="18" charset="0"/>
            </a:endParaRPr>
          </a:p>
          <a:p>
            <a:pPr marR="0" algn="just" defTabSz="957580">
              <a:buClrTx/>
              <a:buSzTx/>
              <a:buFontTx/>
              <a:buNone/>
            </a:pPr>
            <a:endParaRPr kumimoji="0" lang="en-US" altLang="en-US" sz="2000" b="1" kern="0" cap="none" spc="0" normalizeH="0" baseline="0" noProof="0" dirty="0" smtClean="0">
              <a:solidFill>
                <a:srgbClr val="080808"/>
              </a:solidFill>
              <a:latin typeface="Times New Roman" panose="02020603050405020304" pitchFamily="18" charset="0"/>
              <a:ea typeface="+mj-ea"/>
              <a:cs typeface="Times New Roman" panose="02020603050405020304" pitchFamily="18" charset="0"/>
            </a:endParaRPr>
          </a:p>
          <a:p>
            <a:pPr marR="0" algn="just" defTabSz="957580">
              <a:buClrTx/>
              <a:buSzTx/>
              <a:buFontTx/>
              <a:buNone/>
            </a:pPr>
            <a:endParaRPr kumimoji="0" lang="en-US" altLang="en-US" sz="2000" b="1" kern="0" cap="none" spc="0" normalizeH="0" baseline="0" noProof="0" dirty="0" smtClean="0">
              <a:solidFill>
                <a:srgbClr val="080808"/>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par>
                                <p:cTn id="10" presetID="0" presetClass="path" presetSubtype="0" accel="50000" decel="50000" fill="hold" nodeType="withEffect">
                                  <p:stCondLst>
                                    <p:cond delay="0"/>
                                  </p:stCondLst>
                                  <p:childTnLst>
                                    <p:animMotion origin="layout" path="M -0.11059 -0.0222 C -0.09271 -0.02151 -0.07483 -0.02081 -0.05695 -0.01411 C -0.03906 -0.0074 -0.02118 0.00509 -0.00313 0.01758 " pathEditMode="relative" rAng="0" ptsTypes="aaA">
                                      <p:cBhvr>
                                        <p:cTn id="11" dur="400" fill="hold"/>
                                        <p:tgtEl>
                                          <p:spTgt spid="2"/>
                                        </p:tgtEl>
                                        <p:attrNameLst>
                                          <p:attrName>ppt_x</p:attrName>
                                          <p:attrName>ppt_y</p:attrName>
                                        </p:attrNameLst>
                                      </p:cBhvr>
                                      <p:rCtr x="5400" y="2000"/>
                                    </p:animMotion>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sz="1400"/>
          </a:p>
          <a:p>
            <a:r>
              <a:rPr lang="" altLang="en-US" sz="1400"/>
              <a:t>les etapes a suivre :</a:t>
            </a:r>
            <a:endParaRPr lang="" altLang="en-US" sz="1400"/>
          </a:p>
          <a:p>
            <a:r>
              <a:rPr lang="en-US" sz="1400"/>
              <a:t>Phase 1 : Cette phase vise à trouver une solution réalisable initiale pour le problème en introduisant des variables artificielles. Les variables artificielles sont ajoutées aux contraintes du problème et un problème auxiliaire est formulé. L'objectif de ce problème auxiliaire est de minimiser la somme des variables artificielles. Si la valeur optimale du problème auxiliaire est nulle, cela signifie qu'une solution réalisable initiale a été trouvée. Si la valeur optimale est différente de zéro, cela indique que le problème initial est non réalisable.</a:t>
            </a:r>
            <a:endParaRPr lang="en-US" sz="1400"/>
          </a:p>
          <a:p>
            <a:endParaRPr lang="en-US" sz="1400"/>
          </a:p>
          <a:p>
            <a:r>
              <a:rPr lang="en-US" sz="1400"/>
              <a:t>Phase 2 : Dans cette phase, le problème initial est résolu en utilisant la méthode du simplexe standard, mais en ignorant les variables artificielles introduites lors de la phase 1. Les variables artificielles ne sont plus pertinentes car nous avons déjà une solution réalisable initiale. L'objectif est de maximiser ou minimiser la fonction objectif du problème initial tout en respectant les contraintes du problème.</a:t>
            </a:r>
            <a:endParaRPr 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hasCustomPrompt="1"/>
          </p:nvPr>
        </p:nvSpPr>
        <p:spPr/>
        <p:txBody>
          <a:bodyPr vert="horz" wrap="square" lIns="95782" tIns="47891" rIns="95782" bIns="47891" anchor="ctr" anchorCtr="0"/>
          <a:p>
            <a:pPr eaLnBrk="1" hangingPunct="1"/>
            <a:r>
              <a:rPr lang="en-US" altLang="zh-CN" sz="4000" dirty="0">
                <a:latin typeface="Constantia" panose="02030602050306030303" pitchFamily="18" charset="0"/>
              </a:rPr>
              <a:t>Conclusion</a:t>
            </a:r>
            <a:endParaRPr lang="en-US" altLang="zh-CN" sz="4000" dirty="0">
              <a:latin typeface="Constantia" panose="02030602050306030303" pitchFamily="18" charset="0"/>
            </a:endParaRPr>
          </a:p>
        </p:txBody>
      </p:sp>
      <p:sp>
        <p:nvSpPr>
          <p:cNvPr id="33794" name="Espace réservé du numéro de diapositive 5"/>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graphicFrame>
        <p:nvGraphicFramePr>
          <p:cNvPr id="6" name="Espace réservé du contenu 3"/>
          <p:cNvGraphicFramePr>
            <a:graphicFrameLocks noGrp="1"/>
          </p:cNvGraphicFramePr>
          <p:nvPr>
            <p:ph idx="1" hasCustomPrompt="1"/>
          </p:nvPr>
        </p:nvGraphicFramePr>
        <p:xfrm>
          <a:off x="-324544" y="1340768"/>
          <a:ext cx="9982198"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ZoneTexte 4"/>
          <p:cNvSpPr txBox="1"/>
          <p:nvPr/>
        </p:nvSpPr>
        <p:spPr>
          <a:xfrm>
            <a:off x="857192" y="2996952"/>
            <a:ext cx="8286808" cy="646331"/>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R="0" defTabSz="914400">
              <a:buClrTx/>
              <a:buSzTx/>
              <a:buFontTx/>
              <a:buNone/>
              <a:defRPr/>
            </a:pPr>
            <a:r>
              <a:rPr kumimoji="0" lang="fr-FR" sz="3600" b="1" kern="1200" cap="all" spc="0" normalizeH="0" baseline="0" noProof="0" dirty="0">
                <a:solidFill>
                  <a:schemeClr val="accent4">
                    <a:lumMod val="90000"/>
                    <a:lumOff val="10000"/>
                  </a:schemeClr>
                </a:solidFill>
                <a:effectLst>
                  <a:outerShdw blurRad="19685" dist="12700" dir="5400000" algn="tl" rotWithShape="0">
                    <a:schemeClr val="accent1">
                      <a:satMod val="130000"/>
                      <a:alpha val="60000"/>
                    </a:schemeClr>
                  </a:outerShdw>
                  <a:reflection blurRad="6350" stA="60000" endA="900" endPos="60000" dist="60007" dir="5400000" sy="-100000" algn="bl" rotWithShape="0"/>
                </a:effectLst>
                <a:latin typeface="Arial" panose="020B0604020202020204" pitchFamily="34" charset="0"/>
                <a:ea typeface="+mn-ea"/>
                <a:cs typeface="Arial" panose="020B0604020202020204" pitchFamily="34" charset="0"/>
              </a:rPr>
              <a:t>Merci pour votre attention</a:t>
            </a:r>
            <a:endParaRPr kumimoji="0" lang="fr-FR" sz="3600" b="1" kern="1200" cap="all" spc="0" normalizeH="0" baseline="0" noProof="0" dirty="0">
              <a:solidFill>
                <a:schemeClr val="accent4">
                  <a:lumMod val="90000"/>
                  <a:lumOff val="10000"/>
                </a:schemeClr>
              </a:solidFill>
              <a:effectLst>
                <a:outerShdw blurRad="19685" dist="12700" dir="5400000" algn="tl" rotWithShape="0">
                  <a:schemeClr val="accent1">
                    <a:satMod val="130000"/>
                    <a:alpha val="60000"/>
                  </a:schemeClr>
                </a:outerShdw>
                <a:reflection blurRad="6350" stA="60000" endA="900" endPos="60000" dist="60007" dir="5400000" sy="-100000" algn="bl" rotWithShape="0"/>
              </a:effectLst>
              <a:latin typeface="Arial" panose="020B0604020202020204" pitchFamily="34" charset="0"/>
              <a:ea typeface="+mn-ea"/>
              <a:cs typeface="Arial" panose="020B0604020202020204" pitchFamily="34" charset="0"/>
            </a:endParaRPr>
          </a:p>
        </p:txBody>
      </p:sp>
      <p:sp>
        <p:nvSpPr>
          <p:cNvPr id="34818" name="Espace réservé du numéro de diapositive 2"/>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000000"/>
                                          </p:val>
                                        </p:tav>
                                        <p:tav tm="100000">
                                          <p:val>
                                            <p:fltVal val="1,000000"/>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re 1"/>
          <p:cNvSpPr>
            <a:spLocks noGrp="1"/>
          </p:cNvSpPr>
          <p:nvPr>
            <p:ph type="title" hasCustomPrompt="1"/>
          </p:nvPr>
        </p:nvSpPr>
        <p:spPr/>
        <p:txBody>
          <a:bodyPr vert="horz" wrap="square" lIns="95782" tIns="47891" rIns="95782" bIns="47891" anchor="ctr" anchorCtr="0"/>
          <a:p>
            <a:r>
              <a:rPr lang="fr-FR" altLang="x-none" dirty="0"/>
              <a:t> </a:t>
            </a:r>
            <a:endParaRPr lang="fr-FR" altLang="x-none" dirty="0"/>
          </a:p>
        </p:txBody>
      </p:sp>
      <p:sp>
        <p:nvSpPr>
          <p:cNvPr id="3" name="Espace réservé du contenu 2"/>
          <p:cNvSpPr>
            <a:spLocks noGrp="1"/>
          </p:cNvSpPr>
          <p:nvPr>
            <p:ph idx="1" hasCustomPrompt="1"/>
          </p:nvPr>
        </p:nvSpPr>
        <p:spPr>
          <a:xfrm>
            <a:off x="733425" y="1700213"/>
            <a:ext cx="6346825" cy="4392613"/>
          </a:xfrm>
        </p:spPr>
        <p:txBody>
          <a:bodyPr vert="horz" wrap="square" lIns="95782" tIns="47891" rIns="95782" bIns="47891" numCol="1" anchor="t" anchorCtr="0" compatLnSpc="1"/>
          <a:lstStyle/>
          <a:p>
            <a:pPr marR="0" algn="just" defTabSz="957580">
              <a:buClrTx/>
              <a:buSzTx/>
              <a:buFontTx/>
              <a:buNone/>
            </a:pPr>
            <a:r>
              <a:rPr lang="en-US" altLang="en-US" sz="2000" noProof="0" dirty="0" smtClean="0">
                <a:solidFill>
                  <a:srgbClr val="080808"/>
                </a:solidFill>
                <a:latin typeface="Times New Roman" panose="02020603050405020304" pitchFamily="18" charset="0"/>
                <a:ea typeface="+mj-ea"/>
                <a:cs typeface="Times New Roman" panose="02020603050405020304" pitchFamily="18" charset="0"/>
                <a:sym typeface="+mn-ea"/>
              </a:rPr>
              <a:t>              </a:t>
            </a:r>
            <a:r>
              <a:rPr lang="en-US" altLang="en-US" sz="2000" noProof="0" dirty="0" smtClean="0">
                <a:solidFill>
                  <a:srgbClr val="080808"/>
                </a:solidFill>
                <a:latin typeface="Times New Roman" panose="02020603050405020304" pitchFamily="18" charset="0"/>
                <a:ea typeface="+mj-ea"/>
                <a:cs typeface="Times New Roman" panose="02020603050405020304" pitchFamily="18" charset="0"/>
                <a:sym typeface="+mn-ea"/>
              </a:rPr>
              <a:t>Les algorithmes de graphes ont de nombreuses applications dans divers domaines tels que les réseaux informatiques, l'analyse des réseaux sociaux, la planification d'itinéraires, les systèmes de recommandation, et bien plus encore. Ils offrent des informations précieuses sur la structure et les relations au sein d'un graphe, ce qui nous permet de résoudre efficacement des problèmes complexes.</a:t>
            </a:r>
            <a:endParaRPr lang="en-US" altLang="en-US" sz="2000" noProof="0" dirty="0" smtClean="0">
              <a:solidFill>
                <a:srgbClr val="080808"/>
              </a:solidFill>
              <a:latin typeface="Times New Roman" panose="02020603050405020304" pitchFamily="18" charset="0"/>
              <a:ea typeface="+mj-ea"/>
              <a:cs typeface="Times New Roman" panose="02020603050405020304" pitchFamily="18" charset="0"/>
              <a:sym typeface="+mn-ea"/>
            </a:endParaRPr>
          </a:p>
          <a:p>
            <a:pPr marR="0" algn="just" defTabSz="957580">
              <a:buClrTx/>
              <a:buSzTx/>
              <a:buFontTx/>
              <a:buNone/>
            </a:pPr>
            <a:r>
              <a:rPr lang="en-US" altLang="en-US" sz="2000" noProof="0" dirty="0" smtClean="0">
                <a:solidFill>
                  <a:srgbClr val="080808"/>
                </a:solidFill>
                <a:latin typeface="Times New Roman" panose="02020603050405020304" pitchFamily="18" charset="0"/>
                <a:ea typeface="+mj-ea"/>
                <a:cs typeface="Times New Roman" panose="02020603050405020304" pitchFamily="18" charset="0"/>
                <a:sym typeface="+mn-ea"/>
              </a:rPr>
              <a:t> </a:t>
            </a:r>
            <a:r>
              <a:rPr lang="en-US" altLang="en-US" sz="2000" noProof="0" dirty="0" smtClean="0">
                <a:solidFill>
                  <a:srgbClr val="080808"/>
                </a:solidFill>
                <a:latin typeface="Times New Roman" panose="02020603050405020304" pitchFamily="18" charset="0"/>
                <a:ea typeface="+mj-ea"/>
                <a:cs typeface="Times New Roman" panose="02020603050405020304" pitchFamily="18" charset="0"/>
                <a:sym typeface="+mn-ea"/>
              </a:rPr>
              <a:t>      </a:t>
            </a:r>
            <a:endParaRPr lang="en-US" altLang="en-US" sz="2000" noProof="0" dirty="0" smtClean="0">
              <a:solidFill>
                <a:srgbClr val="080808"/>
              </a:solidFill>
              <a:latin typeface="Times New Roman" panose="02020603050405020304" pitchFamily="18" charset="0"/>
              <a:ea typeface="+mj-ea"/>
              <a:cs typeface="Times New Roman" panose="02020603050405020304" pitchFamily="18" charset="0"/>
              <a:sym typeface="+mn-ea"/>
            </a:endParaRPr>
          </a:p>
          <a:p>
            <a:pPr marR="0" algn="just" defTabSz="957580">
              <a:buClrTx/>
              <a:buSzTx/>
              <a:buFontTx/>
              <a:buNone/>
            </a:pPr>
            <a:endParaRPr kumimoji="0" lang="en-US" altLang="en-US" sz="2000" b="1" i="0" u="none" strike="noStrike" kern="0" cap="none" spc="0" normalizeH="0" baseline="0" noProof="0" dirty="0" smtClean="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10243" name="Espace réservé du numéro de diapositive 5"/>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re 1"/>
          <p:cNvSpPr>
            <a:spLocks noGrp="1"/>
          </p:cNvSpPr>
          <p:nvPr>
            <p:ph type="title" hasCustomPrompt="1"/>
          </p:nvPr>
        </p:nvSpPr>
        <p:spPr/>
        <p:txBody>
          <a:bodyPr vert="horz" wrap="square" lIns="95782" tIns="47891" rIns="95782" bIns="47891" anchor="ctr" anchorCtr="0"/>
          <a:p>
            <a:r>
              <a:rPr lang="fr-FR" altLang="x-none" dirty="0"/>
              <a:t> </a:t>
            </a:r>
            <a:endParaRPr lang="fr-FR" altLang="x-none" dirty="0"/>
          </a:p>
        </p:txBody>
      </p:sp>
      <p:sp>
        <p:nvSpPr>
          <p:cNvPr id="3" name="Espace réservé du contenu 2"/>
          <p:cNvSpPr>
            <a:spLocks noGrp="1"/>
          </p:cNvSpPr>
          <p:nvPr>
            <p:ph idx="1" hasCustomPrompt="1"/>
          </p:nvPr>
        </p:nvSpPr>
        <p:spPr>
          <a:xfrm>
            <a:off x="733425" y="1700213"/>
            <a:ext cx="6346825" cy="4392613"/>
          </a:xfrm>
        </p:spPr>
        <p:txBody>
          <a:bodyPr vert="horz" wrap="square" lIns="95782" tIns="47891" rIns="95782" bIns="47891" numCol="1" anchor="t" anchorCtr="0" compatLnSpc="1"/>
          <a:lstStyle/>
          <a:p>
            <a:pPr marR="0" algn="just" defTabSz="957580">
              <a:buClrTx/>
              <a:buSzTx/>
              <a:buFontTx/>
              <a:buNone/>
            </a:pPr>
            <a:endParaRPr lang="en-US" altLang="en-US" sz="2000" noProof="0" dirty="0" smtClean="0">
              <a:solidFill>
                <a:srgbClr val="080808"/>
              </a:solidFill>
              <a:latin typeface="Times New Roman" panose="02020603050405020304" pitchFamily="18" charset="0"/>
              <a:ea typeface="+mj-ea"/>
              <a:cs typeface="Times New Roman" panose="02020603050405020304" pitchFamily="18" charset="0"/>
              <a:sym typeface="+mn-ea"/>
            </a:endParaRPr>
          </a:p>
          <a:p>
            <a:pPr marR="0" algn="just" defTabSz="957580">
              <a:buClrTx/>
              <a:buSzTx/>
              <a:buFontTx/>
              <a:buNone/>
            </a:pPr>
            <a:r>
              <a:rPr lang="en-US" altLang="en-US" sz="2000" noProof="0" dirty="0" smtClean="0">
                <a:solidFill>
                  <a:srgbClr val="080808"/>
                </a:solidFill>
                <a:latin typeface="Times New Roman" panose="02020603050405020304" pitchFamily="18" charset="0"/>
                <a:ea typeface="+mj-ea"/>
                <a:cs typeface="Times New Roman" panose="02020603050405020304" pitchFamily="18" charset="0"/>
                <a:sym typeface="+mn-ea"/>
              </a:rPr>
              <a:t>          </a:t>
            </a:r>
            <a:r>
              <a:rPr lang="en-US" altLang="en-US" sz="2000" noProof="0" dirty="0" smtClean="0">
                <a:solidFill>
                  <a:srgbClr val="080808"/>
                </a:solidFill>
                <a:latin typeface="Times New Roman" panose="02020603050405020304" pitchFamily="18" charset="0"/>
                <a:ea typeface="+mj-ea"/>
                <a:cs typeface="Times New Roman" panose="02020603050405020304" pitchFamily="18" charset="0"/>
                <a:sym typeface="+mn-ea"/>
              </a:rPr>
              <a:t>  </a:t>
            </a:r>
            <a:r>
              <a:rPr lang="en-US" altLang="en-US" sz="2000" noProof="0" dirty="0" smtClean="0">
                <a:solidFill>
                  <a:srgbClr val="080808"/>
                </a:solidFill>
                <a:latin typeface="Times New Roman" panose="02020603050405020304" pitchFamily="18" charset="0"/>
                <a:ea typeface="+mj-ea"/>
                <a:cs typeface="Times New Roman" panose="02020603050405020304" pitchFamily="18" charset="0"/>
                <a:sym typeface="+mn-ea"/>
              </a:rPr>
              <a:t> le Simplexe et le Flot de réseau sont deux algorithmes d'optimisation puissants et largement utilisés. Le Simplexe est utilisé pour résoudre des problèmes de programmation linéaire, tandis que le Flot de réseau est utilisé pour optimiser le flux de ressources à travers un réseau. Ces algorithmes fournissent des solutions efficaces à des problèmes complexes dans de nombreux domaines.</a:t>
            </a:r>
            <a:endParaRPr lang="en-US" altLang="en-US" sz="2000" noProof="0" dirty="0" smtClean="0">
              <a:solidFill>
                <a:srgbClr val="080808"/>
              </a:solidFill>
              <a:latin typeface="Times New Roman" panose="02020603050405020304" pitchFamily="18" charset="0"/>
              <a:ea typeface="+mj-ea"/>
              <a:cs typeface="Times New Roman" panose="02020603050405020304" pitchFamily="18" charset="0"/>
              <a:sym typeface="+mn-ea"/>
            </a:endParaRPr>
          </a:p>
          <a:p>
            <a:pPr marR="0" algn="just" defTabSz="957580">
              <a:buClrTx/>
              <a:buSzTx/>
              <a:buFontTx/>
              <a:buNone/>
            </a:pPr>
            <a:endParaRPr kumimoji="0" lang="en-US" altLang="en-US" sz="2000" b="1" i="0" u="none" strike="noStrike" kern="0" cap="none" spc="0" normalizeH="0" baseline="0" noProof="0" dirty="0" smtClean="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10243" name="Espace réservé du numéro de diapositive 5"/>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AutoShape 47"/>
          <p:cNvSpPr>
            <a:spLocks noChangeArrowheads="1"/>
          </p:cNvSpPr>
          <p:nvPr/>
        </p:nvSpPr>
        <p:spPr bwMode="ltGray">
          <a:xfrm rot="5400000" flipH="1">
            <a:off x="-1035050" y="2640013"/>
            <a:ext cx="4032250" cy="2324100"/>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flip="none" rotWithShape="1">
            <a:gsLst>
              <a:gs pos="0">
                <a:schemeClr val="accent4">
                  <a:lumMod val="10000"/>
                  <a:lumOff val="90000"/>
                </a:schemeClr>
              </a:gs>
              <a:gs pos="100000">
                <a:schemeClr val="hlink">
                  <a:gamma/>
                  <a:tint val="0"/>
                  <a:invGamma/>
                  <a:alpha val="48000"/>
                </a:schemeClr>
              </a:gs>
            </a:gsLst>
            <a:lin ang="0" scaled="1"/>
            <a:tileRect/>
          </a:gradFill>
          <a:ln w="0"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9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fr-FR" sz="9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fr-FR" sz="9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fr-FR" sz="9600" b="0" i="0" u="none" strike="noStrike" kern="1200" cap="none" spc="0" normalizeH="0" baseline="0" noProof="0" dirty="0">
              <a:ln>
                <a:noFill/>
              </a:ln>
              <a:solidFill>
                <a:schemeClr val="tx1"/>
              </a:solidFill>
              <a:effectLst/>
              <a:uLnTx/>
              <a:uFillTx/>
              <a:latin typeface="Baskerville Old Face" pitchFamily="18" charset="0"/>
              <a:ea typeface="AVGmdBU" pitchFamily="2" charset="-128"/>
              <a:cs typeface="Aharoni" pitchFamily="2" charset="-79"/>
            </a:endParaRPr>
          </a:p>
        </p:txBody>
      </p:sp>
      <p:sp>
        <p:nvSpPr>
          <p:cNvPr id="26" name="AutoShape 52"/>
          <p:cNvSpPr/>
          <p:nvPr/>
        </p:nvSpPr>
        <p:spPr>
          <a:xfrm>
            <a:off x="1238250" y="1285875"/>
            <a:ext cx="4419600" cy="5080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0"/>
          <a:p>
            <a:pPr algn="ctr" eaLnBrk="0" hangingPunct="0"/>
            <a:r>
              <a:rPr lang="en-US" altLang="zh-CN" b="1" dirty="0">
                <a:solidFill>
                  <a:schemeClr val="tx2"/>
                </a:solidFill>
                <a:latin typeface="Arial" panose="020B0604020202020204" pitchFamily="34" charset="0"/>
              </a:rPr>
              <a:t> </a:t>
            </a:r>
            <a:endParaRPr lang="en-US" altLang="zh-CN" b="1" dirty="0">
              <a:solidFill>
                <a:schemeClr val="tx2"/>
              </a:solidFill>
              <a:latin typeface="Arial" panose="020B0604020202020204" pitchFamily="34" charset="0"/>
            </a:endParaRPr>
          </a:p>
          <a:p>
            <a:pPr algn="ctr" eaLnBrk="0" hangingPunct="0"/>
            <a:r>
              <a:rPr lang="fr-FR" altLang="x-none" sz="2400" b="1" dirty="0">
                <a:latin typeface="Constantia" panose="02030602050306030303" pitchFamily="18" charset="0"/>
              </a:rPr>
              <a:t>Introduction</a:t>
            </a:r>
            <a:endParaRPr lang="fr-FR" altLang="x-none" sz="2400" b="1" dirty="0">
              <a:latin typeface="Constantia" panose="02030602050306030303" pitchFamily="18" charset="0"/>
            </a:endParaRPr>
          </a:p>
          <a:p>
            <a:pPr algn="ctr" eaLnBrk="0" hangingPunct="0"/>
            <a:r>
              <a:rPr lang="en-US" altLang="zh-CN" sz="2400" b="1" dirty="0">
                <a:latin typeface="Constantia" panose="02030602050306030303" pitchFamily="18" charset="0"/>
              </a:rPr>
              <a:t>  </a:t>
            </a:r>
            <a:endParaRPr lang="en-US" altLang="zh-CN" sz="2400" b="1" dirty="0">
              <a:latin typeface="Constantia" panose="02030602050306030303" pitchFamily="18" charset="0"/>
            </a:endParaRPr>
          </a:p>
        </p:txBody>
      </p:sp>
      <p:sp>
        <p:nvSpPr>
          <p:cNvPr id="34" name="AutoShape 46"/>
          <p:cNvSpPr>
            <a:spLocks noChangeArrowheads="1"/>
          </p:cNvSpPr>
          <p:nvPr/>
        </p:nvSpPr>
        <p:spPr bwMode="ltGray">
          <a:xfrm rot="5400000">
            <a:off x="-2368550" y="1384300"/>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grpSp>
        <p:nvGrpSpPr>
          <p:cNvPr id="2" name="Group 53"/>
          <p:cNvGrpSpPr/>
          <p:nvPr/>
        </p:nvGrpSpPr>
        <p:grpSpPr>
          <a:xfrm>
            <a:off x="1000125" y="1374775"/>
            <a:ext cx="381000" cy="381000"/>
            <a:chOff x="2078" y="1680"/>
            <a:chExt cx="1615" cy="1615"/>
          </a:xfrm>
        </p:grpSpPr>
        <p:sp>
          <p:nvSpPr>
            <p:cNvPr id="11269" name="Oval 54"/>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fr-FR" altLang="x-none" dirty="0">
                <a:latin typeface="Arial" panose="020B0604020202020204" pitchFamily="34" charset="0"/>
              </a:endParaRPr>
            </a:p>
          </p:txBody>
        </p:sp>
        <p:sp>
          <p:nvSpPr>
            <p:cNvPr id="11270" name="Oval 55"/>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fr-FR" altLang="x-none" dirty="0">
                <a:latin typeface="Arial" panose="020B0604020202020204" pitchFamily="34" charset="0"/>
              </a:endParaRPr>
            </a:p>
          </p:txBody>
        </p:sp>
        <p:sp>
          <p:nvSpPr>
            <p:cNvPr id="38" name="Oval 5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272" name="Oval 57"/>
            <p:cNvSpPr/>
            <p:nvPr/>
          </p:nvSpPr>
          <p:spPr>
            <a:xfrm>
              <a:off x="2254" y="1856"/>
              <a:ext cx="1262" cy="1264"/>
            </a:xfrm>
            <a:prstGeom prst="ellipse">
              <a:avLst/>
            </a:prstGeom>
            <a:gradFill rotWithShape="1">
              <a:gsLst>
                <a:gs pos="0">
                  <a:srgbClr val="000000"/>
                </a:gs>
                <a:gs pos="100000">
                  <a:srgbClr val="FFCC00"/>
                </a:gs>
              </a:gsLst>
              <a:lin ang="2700000" scaled="1"/>
              <a:tileRect/>
            </a:gradFill>
            <a:ln w="38100">
              <a:noFill/>
            </a:ln>
          </p:spPr>
          <p:txBody>
            <a:bodyPr wrap="none" anchor="ctr" anchorCtr="0">
              <a:spAutoFit/>
            </a:bodyPr>
            <a:p>
              <a:endParaRPr lang="fr-FR" altLang="x-none" dirty="0">
                <a:latin typeface="Arial" panose="020B0604020202020204" pitchFamily="34" charset="0"/>
              </a:endParaRPr>
            </a:p>
          </p:txBody>
        </p:sp>
        <p:sp>
          <p:nvSpPr>
            <p:cNvPr id="40" name="Oval 5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274" name="Oval 59"/>
            <p:cNvSpPr/>
            <p:nvPr/>
          </p:nvSpPr>
          <p:spPr>
            <a:xfrm>
              <a:off x="2337" y="1939"/>
              <a:ext cx="1096" cy="1098"/>
            </a:xfrm>
            <a:prstGeom prst="ellipse">
              <a:avLst/>
            </a:prstGeom>
            <a:gradFill rotWithShape="1">
              <a:gsLst>
                <a:gs pos="0">
                  <a:srgbClr val="FFCC00"/>
                </a:gs>
                <a:gs pos="100000">
                  <a:srgbClr val="7C6300"/>
                </a:gs>
              </a:gsLst>
              <a:lin ang="2700000" scaled="1"/>
              <a:tileRect/>
            </a:gradFill>
            <a:ln w="38100">
              <a:noFill/>
            </a:ln>
          </p:spPr>
          <p:txBody>
            <a:bodyPr anchor="ctr" anchorCtr="0">
              <a:spAutoFit/>
            </a:bodyPr>
            <a:p>
              <a:endParaRPr lang="fr-FR" altLang="x-none" dirty="0">
                <a:latin typeface="Arial" panose="020B0604020202020204" pitchFamily="34" charset="0"/>
              </a:endParaRPr>
            </a:p>
          </p:txBody>
        </p:sp>
      </p:grpSp>
      <p:sp>
        <p:nvSpPr>
          <p:cNvPr id="42" name="AutoShape 52"/>
          <p:cNvSpPr/>
          <p:nvPr/>
        </p:nvSpPr>
        <p:spPr>
          <a:xfrm>
            <a:off x="2660015" y="3015615"/>
            <a:ext cx="5202555" cy="5080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0"/>
          <a:p>
            <a:pPr algn="ctr" eaLnBrk="0" hangingPunct="0"/>
            <a:r>
              <a:rPr lang="en-US" altLang="fr-FR" sz="2400" b="1" dirty="0">
                <a:latin typeface="Constantia" panose="02030602050306030303" pitchFamily="18" charset="0"/>
                <a:sym typeface="+mn-ea"/>
              </a:rPr>
              <a:t>Implementation des algorithes</a:t>
            </a:r>
            <a:endParaRPr lang="fr-FR" altLang="x-none" sz="2400" b="1" dirty="0">
              <a:latin typeface="Constantia" panose="02030602050306030303" pitchFamily="18" charset="0"/>
            </a:endParaRPr>
          </a:p>
        </p:txBody>
      </p:sp>
      <p:grpSp>
        <p:nvGrpSpPr>
          <p:cNvPr id="3" name="Group 53"/>
          <p:cNvGrpSpPr/>
          <p:nvPr/>
        </p:nvGrpSpPr>
        <p:grpSpPr>
          <a:xfrm>
            <a:off x="2278698" y="3079433"/>
            <a:ext cx="381000" cy="381000"/>
            <a:chOff x="2078" y="1680"/>
            <a:chExt cx="1615" cy="1615"/>
          </a:xfrm>
        </p:grpSpPr>
        <p:sp>
          <p:nvSpPr>
            <p:cNvPr id="11277" name="Oval 54"/>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fr-FR" altLang="x-none" dirty="0">
                <a:latin typeface="Arial" panose="020B0604020202020204" pitchFamily="34" charset="0"/>
              </a:endParaRPr>
            </a:p>
          </p:txBody>
        </p:sp>
        <p:sp>
          <p:nvSpPr>
            <p:cNvPr id="11278" name="Oval 55"/>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fr-FR" altLang="x-none" dirty="0">
                <a:latin typeface="Arial" panose="020B0604020202020204" pitchFamily="34" charset="0"/>
              </a:endParaRPr>
            </a:p>
          </p:txBody>
        </p:sp>
        <p:sp>
          <p:nvSpPr>
            <p:cNvPr id="46" name="Oval 5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280" name="Oval 57"/>
            <p:cNvSpPr/>
            <p:nvPr/>
          </p:nvSpPr>
          <p:spPr>
            <a:xfrm>
              <a:off x="2254" y="1856"/>
              <a:ext cx="1262" cy="1264"/>
            </a:xfrm>
            <a:prstGeom prst="ellipse">
              <a:avLst/>
            </a:prstGeom>
            <a:gradFill rotWithShape="1">
              <a:gsLst>
                <a:gs pos="0">
                  <a:srgbClr val="000000"/>
                </a:gs>
                <a:gs pos="100000">
                  <a:srgbClr val="FFCC00"/>
                </a:gs>
              </a:gsLst>
              <a:lin ang="2700000" scaled="1"/>
              <a:tileRect/>
            </a:gradFill>
            <a:ln w="38100">
              <a:noFill/>
            </a:ln>
          </p:spPr>
          <p:txBody>
            <a:bodyPr wrap="none" anchor="ctr" anchorCtr="0">
              <a:spAutoFit/>
            </a:bodyPr>
            <a:p>
              <a:endParaRPr lang="fr-FR" altLang="x-none" dirty="0">
                <a:latin typeface="Arial" panose="020B0604020202020204" pitchFamily="34" charset="0"/>
              </a:endParaRPr>
            </a:p>
          </p:txBody>
        </p:sp>
        <p:sp>
          <p:nvSpPr>
            <p:cNvPr id="48" name="Oval 5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282" name="Oval 59"/>
            <p:cNvSpPr/>
            <p:nvPr/>
          </p:nvSpPr>
          <p:spPr>
            <a:xfrm>
              <a:off x="2337" y="1939"/>
              <a:ext cx="1096" cy="1098"/>
            </a:xfrm>
            <a:prstGeom prst="ellipse">
              <a:avLst/>
            </a:prstGeom>
            <a:gradFill rotWithShape="0">
              <a:gsLst>
                <a:gs pos="0">
                  <a:srgbClr val="FF0000"/>
                </a:gs>
                <a:gs pos="100000">
                  <a:srgbClr val="7C6300"/>
                </a:gs>
              </a:gsLst>
              <a:lin ang="2700000" scaled="1"/>
              <a:tileRect/>
            </a:gradFill>
            <a:ln w="38100">
              <a:noFill/>
            </a:ln>
          </p:spPr>
          <p:txBody>
            <a:bodyPr anchor="ctr" anchorCtr="0">
              <a:spAutoFit/>
            </a:bodyPr>
            <a:p>
              <a:endParaRPr lang="fr-FR" altLang="x-none" dirty="0">
                <a:latin typeface="Arial" panose="020B0604020202020204" pitchFamily="34" charset="0"/>
              </a:endParaRPr>
            </a:p>
          </p:txBody>
        </p:sp>
      </p:grpSp>
      <p:sp>
        <p:nvSpPr>
          <p:cNvPr id="11283" name="Espace réservé du numéro de diapositive 20"/>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26"/>
                                        </p:tgtEl>
                                        <p:attrNameLst>
                                          <p:attrName>style.opacity</p:attrName>
                                        </p:attrNameLst>
                                      </p:cBhvr>
                                      <p:to>
                                        <p:strVal val="0.5"/>
                                      </p:to>
                                    </p:set>
                                    <p:animEffect filter="image" prLst="opacity: 0.5">
                                      <p:cBhvr rctx="IE">
                                        <p:cTn id="7" dur="indefinite"/>
                                        <p:tgtEl>
                                          <p:spTgt spid="26"/>
                                        </p:tgtEl>
                                      </p:cBhvr>
                                    </p:animEffect>
                                  </p:childTnLst>
                                </p:cTn>
                              </p:par>
                              <p:par>
                                <p:cTn id="8" presetID="9" presetClass="emph" presetSubtype="0" nodeType="withEffect">
                                  <p:stCondLst>
                                    <p:cond delay="0"/>
                                  </p:stCondLst>
                                  <p:childTnLst>
                                    <p:set>
                                      <p:cBhvr rctx="PPT">
                                        <p:cTn id="9" dur="indefinite"/>
                                        <p:tgtEl>
                                          <p:spTgt spid="2"/>
                                        </p:tgtEl>
                                        <p:attrNameLst>
                                          <p:attrName>style.opacity</p:attrName>
                                        </p:attrNameLst>
                                      </p:cBhvr>
                                      <p:to>
                                        <p:strVal val="0.5"/>
                                      </p:to>
                                    </p:set>
                                    <p:animEffect filter="image" prLst="opacity: 0.5">
                                      <p:cBhvr rctx="IE">
                                        <p:cTn id="10" dur="indefinite"/>
                                        <p:tgtEl>
                                          <p:spTgt spid="2"/>
                                        </p:tgtEl>
                                      </p:cBhvr>
                                    </p:animEffec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0" presetClass="path" presetSubtype="0" accel="50000" decel="50000" fill="hold" nodeType="withEffect">
                                  <p:stCondLst>
                                    <p:cond delay="0"/>
                                  </p:stCondLst>
                                  <p:childTnLst>
                                    <p:animMotion origin="layout" path="M -0.20589 -0.14524 C -0.18385 -0.14431 -0.1618 -0.14316 -0.13871 -0.13321 C -0.11562 -0.12327 -0.0868 -0.10222 -0.06718 -0.08557 C -0.04756 -0.06892 -0.03194 -0.04811 -0.02083 -0.03377 C -0.00971 -0.01943 -0.00485 -0.00972 6.11111E-6 1.68363E-6 " pathEditMode="relative" ptsTypes="aaaaA">
                                      <p:cBhvr>
                                        <p:cTn id="14" dur="500" fill="hold"/>
                                        <p:tgtEl>
                                          <p:spTgt spid="3"/>
                                        </p:tgtEl>
                                        <p:attrNameLst>
                                          <p:attrName>ppt_x</p:attrName>
                                          <p:attrName>ppt_y</p:attrName>
                                        </p:attrNameLst>
                                      </p:cBhvr>
                                    </p:animMotion>
                                  </p:childTnLst>
                                </p:cTn>
                              </p:par>
                            </p:childTnLst>
                          </p:cTn>
                        </p:par>
                        <p:par>
                          <p:cTn id="15" fill="hold">
                            <p:stCondLst>
                              <p:cond delay="0"/>
                            </p:stCondLst>
                            <p:childTnLst>
                              <p:par>
                                <p:cTn id="16" presetID="22" presetClass="entr" presetSubtype="4"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down)">
                                      <p:cBhvr>
                                        <p:cTn id="1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re 1"/>
          <p:cNvSpPr>
            <a:spLocks noGrp="1"/>
          </p:cNvSpPr>
          <p:nvPr>
            <p:ph type="title" hasCustomPrompt="1"/>
          </p:nvPr>
        </p:nvSpPr>
        <p:spPr>
          <a:xfrm>
            <a:off x="755650" y="908050"/>
            <a:ext cx="7392988" cy="792163"/>
          </a:xfrm>
        </p:spPr>
        <p:txBody>
          <a:bodyPr vert="horz" wrap="square" lIns="95782" tIns="47891" rIns="95782" bIns="47891" anchor="ctr" anchorCtr="0"/>
          <a:p>
            <a:pPr algn="l"/>
            <a:r>
              <a:rPr lang="fr-FR" altLang="x-none" sz="2400" b="0" dirty="0">
                <a:solidFill>
                  <a:schemeClr val="tx1"/>
                </a:solidFill>
              </a:rPr>
              <a:t>1.</a:t>
            </a:r>
            <a:r>
              <a:rPr lang="en-US" altLang="fr-FR" sz="2400" b="0" dirty="0">
                <a:solidFill>
                  <a:schemeClr val="tx1"/>
                </a:solidFill>
              </a:rPr>
              <a:t>Parcours en largeeur :</a:t>
            </a:r>
            <a:endParaRPr lang="en-US" altLang="fr-FR" sz="2400" b="0" dirty="0">
              <a:solidFill>
                <a:schemeClr val="tx1"/>
              </a:solidFill>
              <a:latin typeface="Times New Roman" panose="02020603050405020304" pitchFamily="18" charset="0"/>
              <a:ea typeface="Times New Roman" panose="02020603050405020304" pitchFamily="18" charset="0"/>
            </a:endParaRPr>
          </a:p>
        </p:txBody>
      </p:sp>
      <p:sp>
        <p:nvSpPr>
          <p:cNvPr id="5" name="Espace réservé du contenu 4"/>
          <p:cNvSpPr>
            <a:spLocks noGrp="1"/>
          </p:cNvSpPr>
          <p:nvPr>
            <p:ph idx="1" hasCustomPrompt="1"/>
          </p:nvPr>
        </p:nvSpPr>
        <p:spPr>
          <a:xfrm>
            <a:off x="1285875" y="2928938"/>
            <a:ext cx="1941513" cy="1152525"/>
          </a:xfrm>
          <a:prstGeom prst="ellipse">
            <a:avLst/>
          </a:prstGeom>
          <a:solidFill>
            <a:schemeClr val="accent3">
              <a:lumMod val="95000"/>
            </a:schemeClr>
          </a:solid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5782" tIns="47891" rIns="95782" bIns="47891" numCol="1" rtlCol="0" anchor="ctr" anchorCtr="0" compatLnSpc="1"/>
          <a:lstStyle/>
          <a:p>
            <a:pPr marL="358775" marR="0" lvl="0" indent="-358775" algn="ctr" defTabSz="95758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rPr>
              <a:t>Présentation</a:t>
            </a:r>
            <a:endPar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4787900" y="1989138"/>
            <a:ext cx="3500438" cy="12398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rPr>
              <a:t>Le BFS explore un graphe en visitant systématiquement tous les sommets voisins avant de passer au niveau suivant</a:t>
            </a:r>
            <a:endPar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7" name="Rectangle 6"/>
          <p:cNvSpPr/>
          <p:nvPr/>
        </p:nvSpPr>
        <p:spPr>
          <a:xfrm>
            <a:off x="4787900" y="4005263"/>
            <a:ext cx="3609975" cy="13398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Il est couramment utilisé pour trouver le plus court chemin et explorer le graphe en largeur.</a:t>
            </a:r>
            <a:endPar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13317" name="Connecteur en angle 9"/>
          <p:cNvCxnSpPr/>
          <p:nvPr/>
        </p:nvCxnSpPr>
        <p:spPr>
          <a:xfrm flipV="1">
            <a:off x="2928938" y="2357438"/>
            <a:ext cx="1714500" cy="714375"/>
          </a:xfrm>
          <a:prstGeom prst="bentConnector3">
            <a:avLst>
              <a:gd name="adj1" fmla="val 50000"/>
            </a:avLst>
          </a:prstGeom>
          <a:ln w="9525" cap="flat" cmpd="sng">
            <a:solidFill>
              <a:srgbClr val="5C5CFF"/>
            </a:solidFill>
            <a:prstDash val="solid"/>
            <a:round/>
            <a:headEnd type="none" w="med" len="med"/>
            <a:tailEnd type="arrow" w="med" len="med"/>
          </a:ln>
        </p:spPr>
      </p:cxnSp>
      <p:cxnSp>
        <p:nvCxnSpPr>
          <p:cNvPr id="13318" name="Connecteur en angle 13"/>
          <p:cNvCxnSpPr/>
          <p:nvPr/>
        </p:nvCxnSpPr>
        <p:spPr>
          <a:xfrm>
            <a:off x="2928938" y="3929063"/>
            <a:ext cx="1785937" cy="857250"/>
          </a:xfrm>
          <a:prstGeom prst="bentConnector3">
            <a:avLst>
              <a:gd name="adj1" fmla="val 50000"/>
            </a:avLst>
          </a:prstGeom>
          <a:ln w="9525" cap="flat" cmpd="sng">
            <a:solidFill>
              <a:srgbClr val="5C5CFF"/>
            </a:solidFill>
            <a:prstDash val="solid"/>
            <a:round/>
            <a:headEnd type="none" w="med" len="med"/>
            <a:tailEnd type="arrow" w="med" len="med"/>
          </a:ln>
        </p:spPr>
      </p:cxnSp>
      <p:sp>
        <p:nvSpPr>
          <p:cNvPr id="13319" name="Espace réservé du numéro de diapositive 14"/>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285750" indent="-285750" algn="l">
              <a:buFont typeface="Wingdings" panose="05000000000000000000" charset="0"/>
              <a:buChar char="v"/>
            </a:pPr>
            <a:r>
              <a:rPr lang="en-US" altLang="en-US" sz="1800"/>
              <a:t>Fonctions principales</a:t>
            </a:r>
            <a:endParaRPr lang="en-US" altLang="en-US" sz="1800"/>
          </a:p>
        </p:txBody>
      </p:sp>
      <p:pic>
        <p:nvPicPr>
          <p:cNvPr id="4" name="Content Placeholder 3" descr="bfs"/>
          <p:cNvPicPr>
            <a:picLocks noChangeAspect="1"/>
          </p:cNvPicPr>
          <p:nvPr>
            <p:ph idx="1"/>
          </p:nvPr>
        </p:nvPicPr>
        <p:blipFill>
          <a:blip r:embed="rId1"/>
          <a:stretch>
            <a:fillRect/>
          </a:stretch>
        </p:blipFill>
        <p:spPr>
          <a:xfrm>
            <a:off x="457200" y="1325245"/>
            <a:ext cx="8229600" cy="4749165"/>
          </a:xfrm>
          <a:prstGeom prst="rect">
            <a:avLst/>
          </a:prstGeom>
        </p:spPr>
      </p:pic>
      <p:sp>
        <p:nvSpPr>
          <p:cNvPr id="5" name="Text Box 4"/>
          <p:cNvSpPr txBox="1"/>
          <p:nvPr/>
        </p:nvSpPr>
        <p:spPr>
          <a:xfrm>
            <a:off x="1508760" y="1247775"/>
            <a:ext cx="914400" cy="914400"/>
          </a:xfrm>
          <a:prstGeom prst="rect">
            <a:avLst/>
          </a:prstGeom>
          <a:noFill/>
          <a:ln w="9525">
            <a:noFill/>
            <a:miter lim="800000"/>
          </a:ln>
        </p:spPr>
        <p:txBody>
          <a:bodyPr vert="horz" wrap="none" lIns="95782" tIns="47891" rIns="95782" bIns="47891" numCol="1" anchor="ctr" anchorCtr="0" compatLnSpc="1"/>
          <a:p>
            <a:pPr marL="0" marR="0" indent="0" algn="ctr" defTabSz="957580" rtl="0" eaLnBrk="1" fontAlgn="base" latinLnBrk="0" hangingPunct="1">
              <a:lnSpc>
                <a:spcPct val="100000"/>
              </a:lnSpc>
              <a:spcBef>
                <a:spcPct val="0"/>
              </a:spcBef>
              <a:spcAft>
                <a:spcPct val="0"/>
              </a:spcAft>
              <a:buClrTx/>
              <a:buSzTx/>
              <a:buFontTx/>
              <a:buNone/>
            </a:pPr>
            <a:endParaRPr kumimoji="0" lang="en-US" sz="4000" b="1" i="0" u="none" strike="noStrike" kern="0" cap="none" spc="0" normalizeH="0" baseline="0" noProof="0" dirty="0" smtClean="0">
              <a:ln>
                <a:noFill/>
              </a:ln>
              <a:solidFill>
                <a:schemeClr val="bg1"/>
              </a:solidFill>
              <a:effectLst/>
              <a:uLnTx/>
              <a:uFillTx/>
              <a:latin typeface="Constantia" panose="02030602050306030303" pitchFamily="18" charset="0"/>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re 1"/>
          <p:cNvSpPr>
            <a:spLocks noGrp="1"/>
          </p:cNvSpPr>
          <p:nvPr>
            <p:ph type="title" hasCustomPrompt="1"/>
          </p:nvPr>
        </p:nvSpPr>
        <p:spPr>
          <a:xfrm>
            <a:off x="755650" y="908050"/>
            <a:ext cx="7392988" cy="792163"/>
          </a:xfrm>
        </p:spPr>
        <p:txBody>
          <a:bodyPr vert="horz" wrap="square" lIns="95782" tIns="47891" rIns="95782" bIns="47891" anchor="ctr" anchorCtr="0"/>
          <a:p>
            <a:pPr algn="l"/>
            <a:r>
              <a:rPr lang="en-US" altLang="fr-FR" sz="2400" b="0" dirty="0">
                <a:solidFill>
                  <a:schemeClr val="tx1"/>
                </a:solidFill>
              </a:rPr>
              <a:t>2</a:t>
            </a:r>
            <a:r>
              <a:rPr lang="fr-FR" altLang="x-none" sz="2400" b="0" dirty="0">
                <a:solidFill>
                  <a:schemeClr val="tx1"/>
                </a:solidFill>
              </a:rPr>
              <a:t>.</a:t>
            </a:r>
            <a:r>
              <a:rPr lang="en-US" altLang="fr-FR" sz="2400" b="0" dirty="0">
                <a:solidFill>
                  <a:schemeClr val="tx1"/>
                </a:solidFill>
              </a:rPr>
              <a:t>Parcours en </a:t>
            </a:r>
            <a:r>
              <a:rPr lang="en-US" altLang="en-US" sz="2400" b="0" dirty="0">
                <a:solidFill>
                  <a:schemeClr val="tx1"/>
                </a:solidFill>
              </a:rPr>
              <a:t>profondeur</a:t>
            </a:r>
            <a:r>
              <a:rPr lang="en-US" altLang="fr-FR" sz="2400" b="0" dirty="0">
                <a:solidFill>
                  <a:schemeClr val="tx1"/>
                </a:solidFill>
              </a:rPr>
              <a:t> :</a:t>
            </a:r>
            <a:endParaRPr lang="en-US" altLang="fr-FR" sz="2400" b="0" dirty="0">
              <a:solidFill>
                <a:schemeClr val="tx1"/>
              </a:solidFill>
              <a:latin typeface="Times New Roman" panose="02020603050405020304" pitchFamily="18" charset="0"/>
              <a:ea typeface="Times New Roman" panose="02020603050405020304" pitchFamily="18" charset="0"/>
            </a:endParaRPr>
          </a:p>
        </p:txBody>
      </p:sp>
      <p:sp>
        <p:nvSpPr>
          <p:cNvPr id="5" name="Espace réservé du contenu 4"/>
          <p:cNvSpPr>
            <a:spLocks noGrp="1"/>
          </p:cNvSpPr>
          <p:nvPr>
            <p:ph idx="1" hasCustomPrompt="1"/>
          </p:nvPr>
        </p:nvSpPr>
        <p:spPr>
          <a:xfrm>
            <a:off x="1285875" y="2928938"/>
            <a:ext cx="1941513" cy="1152525"/>
          </a:xfrm>
          <a:prstGeom prst="ellipse">
            <a:avLst/>
          </a:prstGeom>
          <a:solidFill>
            <a:schemeClr val="accent3">
              <a:lumMod val="95000"/>
            </a:schemeClr>
          </a:solid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5782" tIns="47891" rIns="95782" bIns="47891" numCol="1" rtlCol="0" anchor="ctr" anchorCtr="0" compatLnSpc="1"/>
          <a:lstStyle/>
          <a:p>
            <a:pPr marL="358775" marR="0" lvl="0" indent="-358775" algn="ctr" defTabSz="95758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rPr>
              <a:t>Présentation</a:t>
            </a:r>
            <a:endParaRPr kumimoji="0" lang="fr-FR" sz="1400" b="1" i="0" u="none" strike="noStrike" kern="0" cap="none" spc="0" normalizeH="0" baseline="0" noProof="0" dirty="0" smtClean="0">
              <a:ln>
                <a:noFill/>
              </a:ln>
              <a:solidFill>
                <a:schemeClr val="accent4">
                  <a:lumMod val="90000"/>
                  <a:lumOff val="10000"/>
                </a:schemeClr>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4787900" y="1989138"/>
            <a:ext cx="3500438" cy="12398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rPr>
              <a:t> Le DFS explore un graphe en se déplaçant aussi loin que possible le long de chaque branche avant de revenir en arrière</a:t>
            </a:r>
            <a:endParaRPr kumimoji="0" lang="fr-FR" sz="1600" b="0" i="0" u="none" strike="noStrike" kern="1200" cap="none" spc="0" normalizeH="0" baseline="0" noProof="0" dirty="0">
              <a:ln>
                <a:noFill/>
              </a:ln>
              <a:solidFill>
                <a:schemeClr val="tx1">
                  <a:lumMod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7" name="Rectangle 6"/>
          <p:cNvSpPr/>
          <p:nvPr/>
        </p:nvSpPr>
        <p:spPr>
          <a:xfrm>
            <a:off x="4787900" y="4005263"/>
            <a:ext cx="3609975" cy="13398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Il est souvent utilisé pour trouver des composantes connexes, détecter des cycles et effectuer un tri topologique.</a:t>
            </a:r>
            <a:endParaRPr kumimoji="0" lang="fr-FR" sz="16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cxnSp>
        <p:nvCxnSpPr>
          <p:cNvPr id="13317" name="Connecteur en angle 9"/>
          <p:cNvCxnSpPr/>
          <p:nvPr/>
        </p:nvCxnSpPr>
        <p:spPr>
          <a:xfrm flipV="1">
            <a:off x="2928938" y="2357438"/>
            <a:ext cx="1714500" cy="714375"/>
          </a:xfrm>
          <a:prstGeom prst="bentConnector3">
            <a:avLst>
              <a:gd name="adj1" fmla="val 50000"/>
            </a:avLst>
          </a:prstGeom>
          <a:ln w="9525" cap="flat" cmpd="sng">
            <a:solidFill>
              <a:srgbClr val="5C5CFF"/>
            </a:solidFill>
            <a:prstDash val="solid"/>
            <a:round/>
            <a:headEnd type="none" w="med" len="med"/>
            <a:tailEnd type="arrow" w="med" len="med"/>
          </a:ln>
        </p:spPr>
      </p:cxnSp>
      <p:cxnSp>
        <p:nvCxnSpPr>
          <p:cNvPr id="13318" name="Connecteur en angle 13"/>
          <p:cNvCxnSpPr/>
          <p:nvPr/>
        </p:nvCxnSpPr>
        <p:spPr>
          <a:xfrm>
            <a:off x="2928938" y="3929063"/>
            <a:ext cx="1785937" cy="857250"/>
          </a:xfrm>
          <a:prstGeom prst="bentConnector3">
            <a:avLst>
              <a:gd name="adj1" fmla="val 50000"/>
            </a:avLst>
          </a:prstGeom>
          <a:ln w="9525" cap="flat" cmpd="sng">
            <a:solidFill>
              <a:srgbClr val="5C5CFF"/>
            </a:solidFill>
            <a:prstDash val="solid"/>
            <a:round/>
            <a:headEnd type="none" w="med" len="med"/>
            <a:tailEnd type="arrow" w="med" len="med"/>
          </a:ln>
        </p:spPr>
      </p:cxnSp>
      <p:sp>
        <p:nvSpPr>
          <p:cNvPr id="13319" name="Espace réservé du numéro de diapositive 14"/>
          <p:cNvSpPr>
            <a:spLocks noGrp="1"/>
          </p:cNvSpPr>
          <p:nvPr>
            <p:ph type="sldNum" sz="quarter" idx="11"/>
          </p:nvPr>
        </p:nvSpPr>
        <p:spPr/>
        <p:txBody>
          <a:bodyPr wrap="square" lIns="95782" tIns="47891" rIns="95782" bIns="47891"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fld id="{9A0DB2DC-4C9A-4742-B13C-FB6460FD3503}" type="slidenum">
              <a:rPr lang="en-US" altLang="fr-FR" sz="1300" b="1" dirty="0">
                <a:latin typeface="Verdana" panose="020B0604030504040204" pitchFamily="34" charset="0"/>
              </a:rPr>
            </a:fld>
            <a:endParaRPr lang="en-US" altLang="fr-FR" sz="1300" b="1" dirty="0">
              <a:latin typeface="Verdana" panose="020B0604030504040204" pitchFamily="34" charset="0"/>
            </a:endParaRPr>
          </a:p>
        </p:txBody>
      </p:sp>
    </p:spTree>
  </p:cSld>
  <p:clrMapOvr>
    <a:masterClrMapping/>
  </p:clrMapOvr>
</p:sld>
</file>

<file path=ppt/theme/theme1.xml><?xml version="1.0" encoding="utf-8"?>
<a:theme xmlns:a="http://schemas.openxmlformats.org/drawingml/2006/main" name="F030TGp">
  <a:themeElements>
    <a:clrScheme name="1_021TGp_bizmedical_light 3">
      <a:dk1>
        <a:srgbClr val="000066"/>
      </a:dk1>
      <a:lt1>
        <a:srgbClr val="FFFFFF"/>
      </a:lt1>
      <a:dk2>
        <a:srgbClr val="1C74CC"/>
      </a:dk2>
      <a:lt2>
        <a:srgbClr val="B2B2B2"/>
      </a:lt2>
      <a:accent1>
        <a:srgbClr val="A2CCFA"/>
      </a:accent1>
      <a:accent2>
        <a:srgbClr val="E26052"/>
      </a:accent2>
      <a:accent3>
        <a:srgbClr val="FFFFFF"/>
      </a:accent3>
      <a:accent4>
        <a:srgbClr val="000056"/>
      </a:accent4>
      <a:accent5>
        <a:srgbClr val="CEE2FC"/>
      </a:accent5>
      <a:accent6>
        <a:srgbClr val="CD5649"/>
      </a:accent6>
      <a:hlink>
        <a:srgbClr val="3FA3DB"/>
      </a:hlink>
      <a:folHlink>
        <a:srgbClr val="2C98A0"/>
      </a:folHlink>
    </a:clrScheme>
    <a:fontScheme name="1_021TGp_bizmedical_light">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1800" b="0" i="0" u="none" strike="noStrike" cap="none" normalizeH="0" baseline="0" smtClean="0">
            <a:ln>
              <a:noFill/>
            </a:ln>
            <a:solidFill>
              <a:schemeClr val="tx1"/>
            </a:solidFill>
            <a:effectLst/>
            <a:latin typeface="Arial" panose="020B0604020202020204" pitchFamily="34" charset="0"/>
          </a:defRPr>
        </a:defPPr>
      </a:lstStyle>
      <a:style>
        <a:lnRef idx="2">
          <a:schemeClr val="accent2"/>
        </a:lnRef>
        <a:fillRef idx="1">
          <a:schemeClr val="lt1"/>
        </a:fillRef>
        <a:effectRef idx="0">
          <a:schemeClr val="accent2"/>
        </a:effectRef>
        <a:fontRef idx="minor">
          <a:schemeClr val="dk1"/>
        </a:fontRef>
      </a:style>
    </a:spDef>
    <a:lnDef>
      <a:spPr bwMode="auto">
        <a:ln>
          <a:headEnd type="none" w="med" len="med"/>
          <a:tailEnd type="arrow"/>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1_021TGp_bizmedical_light 1">
        <a:dk1>
          <a:srgbClr val="000066"/>
        </a:dk1>
        <a:lt1>
          <a:srgbClr val="FFFFFF"/>
        </a:lt1>
        <a:dk2>
          <a:srgbClr val="1EA491"/>
        </a:dk2>
        <a:lt2>
          <a:srgbClr val="B2B2B2"/>
        </a:lt2>
        <a:accent1>
          <a:srgbClr val="A3D5A8"/>
        </a:accent1>
        <a:accent2>
          <a:srgbClr val="99CC00"/>
        </a:accent2>
        <a:accent3>
          <a:srgbClr val="FFFFFF"/>
        </a:accent3>
        <a:accent4>
          <a:srgbClr val="000056"/>
        </a:accent4>
        <a:accent5>
          <a:srgbClr val="CEE7D1"/>
        </a:accent5>
        <a:accent6>
          <a:srgbClr val="8AB900"/>
        </a:accent6>
        <a:hlink>
          <a:srgbClr val="6CAE87"/>
        </a:hlink>
        <a:folHlink>
          <a:srgbClr val="386B21"/>
        </a:folHlink>
      </a:clrScheme>
      <a:clrMap bg1="lt1" tx1="dk1" bg2="lt2" tx2="dk2" accent1="accent1" accent2="accent2" accent3="accent3" accent4="accent4" accent5="accent5" accent6="accent6" hlink="hlink" folHlink="folHlink"/>
    </a:extraClrScheme>
    <a:extraClrScheme>
      <a:clrScheme name="1_021TGp_bizmedical_light 2">
        <a:dk1>
          <a:srgbClr val="000066"/>
        </a:dk1>
        <a:lt1>
          <a:srgbClr val="FFFFFF"/>
        </a:lt1>
        <a:dk2>
          <a:srgbClr val="1074A6"/>
        </a:dk2>
        <a:lt2>
          <a:srgbClr val="B2B2B2"/>
        </a:lt2>
        <a:accent1>
          <a:srgbClr val="96DAF2"/>
        </a:accent1>
        <a:accent2>
          <a:srgbClr val="D98E5B"/>
        </a:accent2>
        <a:accent3>
          <a:srgbClr val="FFFFFF"/>
        </a:accent3>
        <a:accent4>
          <a:srgbClr val="000056"/>
        </a:accent4>
        <a:accent5>
          <a:srgbClr val="C9EAF7"/>
        </a:accent5>
        <a:accent6>
          <a:srgbClr val="C48052"/>
        </a:accent6>
        <a:hlink>
          <a:srgbClr val="6847D3"/>
        </a:hlink>
        <a:folHlink>
          <a:srgbClr val="00CC99"/>
        </a:folHlink>
      </a:clrScheme>
      <a:clrMap bg1="lt1" tx1="dk1" bg2="lt2" tx2="dk2" accent1="accent1" accent2="accent2" accent3="accent3" accent4="accent4" accent5="accent5" accent6="accent6" hlink="hlink" folHlink="folHlink"/>
    </a:extraClrScheme>
    <a:extraClrScheme>
      <a:clrScheme name="1_021TGp_bizmedical_light 3">
        <a:dk1>
          <a:srgbClr val="000066"/>
        </a:dk1>
        <a:lt1>
          <a:srgbClr val="FFFFFF"/>
        </a:lt1>
        <a:dk2>
          <a:srgbClr val="1C74CC"/>
        </a:dk2>
        <a:lt2>
          <a:srgbClr val="B2B2B2"/>
        </a:lt2>
        <a:accent1>
          <a:srgbClr val="A2CCFA"/>
        </a:accent1>
        <a:accent2>
          <a:srgbClr val="E26052"/>
        </a:accent2>
        <a:accent3>
          <a:srgbClr val="FFFFFF"/>
        </a:accent3>
        <a:accent4>
          <a:srgbClr val="000056"/>
        </a:accent4>
        <a:accent5>
          <a:srgbClr val="CEE2FC"/>
        </a:accent5>
        <a:accent6>
          <a:srgbClr val="CD5649"/>
        </a:accent6>
        <a:hlink>
          <a:srgbClr val="3FA3DB"/>
        </a:hlink>
        <a:folHlink>
          <a:srgbClr val="2C98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db2004c019l">
  <a:themeElements>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fontScheme name="sampl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57580" rtl="0" eaLnBrk="1" fontAlgn="base" latinLnBrk="0" hangingPunct="1">
          <a:lnSpc>
            <a:spcPct val="100000"/>
          </a:lnSpc>
          <a:spcBef>
            <a:spcPct val="0"/>
          </a:spcBef>
          <a:spcAft>
            <a:spcPct val="0"/>
          </a:spcAft>
          <a:buClrTx/>
          <a:buSzTx/>
          <a:buFontTx/>
          <a:buNone/>
          <a:defRPr kumimoji="0" lang="en-US" sz="19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57580" rtl="0" eaLnBrk="1" fontAlgn="base" latinLnBrk="0" hangingPunct="1">
          <a:lnSpc>
            <a:spcPct val="100000"/>
          </a:lnSpc>
          <a:spcBef>
            <a:spcPct val="0"/>
          </a:spcBef>
          <a:spcAft>
            <a:spcPct val="0"/>
          </a:spcAft>
          <a:buClrTx/>
          <a:buSzTx/>
          <a:buFontTx/>
          <a:buNone/>
          <a:defRPr kumimoji="0" lang="en-US" sz="1900" b="0" i="0" u="none" strike="noStrike" cap="none" normalizeH="0" baseline="0" smtClean="0">
            <a:ln>
              <a:noFill/>
            </a:ln>
            <a:solidFill>
              <a:schemeClr val="tx1"/>
            </a:solidFill>
            <a:effectLst/>
            <a:latin typeface="Arial" panose="020B0604020202020204" pitchFamily="34" charset="0"/>
          </a:defRPr>
        </a:defPPr>
      </a:lstStyle>
    </a:lnDef>
    <a:txDef>
      <a:spPr bwMode="white">
        <a:noFill/>
        <a:ln w="9525">
          <a:noFill/>
          <a:miter lim="800000"/>
        </a:ln>
      </a:spPr>
      <a:bodyPr vert="horz" wrap="square" lIns="95782" tIns="47891" rIns="95782" bIns="47891" numCol="1" anchor="ctr" anchorCtr="0" compatLnSpc="1"/>
      <a:lstStyle>
        <a:defPPr marL="0" marR="0" indent="0" algn="ctr" defTabSz="957580" rtl="0" eaLnBrk="1" fontAlgn="base" latinLnBrk="0" hangingPunct="1">
          <a:lnSpc>
            <a:spcPct val="100000"/>
          </a:lnSpc>
          <a:spcBef>
            <a:spcPct val="0"/>
          </a:spcBef>
          <a:spcAft>
            <a:spcPct val="0"/>
          </a:spcAft>
          <a:buClrTx/>
          <a:buSzTx/>
          <a:buFontTx/>
          <a:buNone/>
          <a:defRPr kumimoji="0" sz="4000" b="1" i="0" u="none" strike="noStrike" kern="0" cap="none" spc="0" normalizeH="0" baseline="0" noProof="0" dirty="0" smtClean="0">
            <a:ln>
              <a:noFill/>
            </a:ln>
            <a:solidFill>
              <a:schemeClr val="bg1"/>
            </a:solidFill>
            <a:effectLst/>
            <a:uLnTx/>
            <a:uFillTx/>
            <a:latin typeface="Constantia" panose="02030602050306030303" pitchFamily="18" charset="0"/>
            <a:ea typeface="+mj-ea"/>
            <a:cs typeface="+mj-cs"/>
          </a:defRPr>
        </a:defPPr>
      </a:lstStyle>
    </a:txDef>
  </a:objectDefaults>
  <a:extraClrSchemeLst>
    <a:extraClrScheme>
      <a:clrScheme name="sample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db2004c019l">
  <a:themeElements>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fontScheme name="sampl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57580" rtl="0" eaLnBrk="1" fontAlgn="base" latinLnBrk="0" hangingPunct="1">
          <a:lnSpc>
            <a:spcPct val="100000"/>
          </a:lnSpc>
          <a:spcBef>
            <a:spcPct val="0"/>
          </a:spcBef>
          <a:spcAft>
            <a:spcPct val="0"/>
          </a:spcAft>
          <a:buClrTx/>
          <a:buSzTx/>
          <a:buFontTx/>
          <a:buNone/>
          <a:defRPr kumimoji="0" lang="en-US" sz="19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57580" rtl="0" eaLnBrk="1" fontAlgn="base" latinLnBrk="0" hangingPunct="1">
          <a:lnSpc>
            <a:spcPct val="100000"/>
          </a:lnSpc>
          <a:spcBef>
            <a:spcPct val="0"/>
          </a:spcBef>
          <a:spcAft>
            <a:spcPct val="0"/>
          </a:spcAft>
          <a:buClrTx/>
          <a:buSzTx/>
          <a:buFontTx/>
          <a:buNone/>
          <a:defRPr kumimoji="0" lang="en-US" sz="1900" b="0" i="0" u="none" strike="noStrike" cap="none" normalizeH="0" baseline="0" smtClean="0">
            <a:ln>
              <a:noFill/>
            </a:ln>
            <a:solidFill>
              <a:schemeClr val="tx1"/>
            </a:solidFill>
            <a:effectLst/>
            <a:latin typeface="Arial" panose="020B0604020202020204" pitchFamily="34" charset="0"/>
          </a:defRPr>
        </a:defPPr>
      </a:lstStyle>
    </a:lnDef>
    <a:txDef>
      <a:spPr bwMode="white">
        <a:noFill/>
        <a:ln w="9525">
          <a:noFill/>
          <a:miter lim="800000"/>
        </a:ln>
      </a:spPr>
      <a:bodyPr vert="horz" wrap="square" lIns="95782" tIns="47891" rIns="95782" bIns="47891" numCol="1" anchor="ctr" anchorCtr="0" compatLnSpc="1"/>
      <a:lstStyle>
        <a:defPPr marL="0" marR="0" indent="0" algn="ctr" defTabSz="957580" rtl="0" eaLnBrk="1" fontAlgn="base" latinLnBrk="0" hangingPunct="1">
          <a:lnSpc>
            <a:spcPct val="100000"/>
          </a:lnSpc>
          <a:spcBef>
            <a:spcPct val="0"/>
          </a:spcBef>
          <a:spcAft>
            <a:spcPct val="0"/>
          </a:spcAft>
          <a:buClrTx/>
          <a:buSzTx/>
          <a:buFontTx/>
          <a:buNone/>
          <a:defRPr kumimoji="0" sz="4000" b="1" i="0" u="none" strike="noStrike" kern="0" cap="none" spc="0" normalizeH="0" baseline="0" noProof="0" dirty="0" smtClean="0">
            <a:ln>
              <a:noFill/>
            </a:ln>
            <a:solidFill>
              <a:schemeClr val="bg1"/>
            </a:solidFill>
            <a:effectLst/>
            <a:uLnTx/>
            <a:uFillTx/>
            <a:latin typeface="Constantia" panose="02030602050306030303" pitchFamily="18" charset="0"/>
            <a:ea typeface="+mj-ea"/>
            <a:cs typeface="+mj-cs"/>
          </a:defRPr>
        </a:defPPr>
      </a:lstStyle>
    </a:txDef>
  </a:objectDefaults>
  <a:extraClrSchemeLst>
    <a:extraClrScheme>
      <a:clrScheme name="sample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F030TGp</Template>
  <TotalTime>0</TotalTime>
  <Words>12730</Words>
  <Application>WPS Presentation</Application>
  <PresentationFormat>Affichage à l'écran (4:3)</PresentationFormat>
  <Paragraphs>260</Paragraphs>
  <Slides>32</Slides>
  <Notes>4</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32</vt:i4>
      </vt:variant>
    </vt:vector>
  </HeadingPairs>
  <TitlesOfParts>
    <vt:vector size="50" baseType="lpstr">
      <vt:lpstr>Arial</vt:lpstr>
      <vt:lpstr>SimSun</vt:lpstr>
      <vt:lpstr>Wingdings</vt:lpstr>
      <vt:lpstr>Constantia</vt:lpstr>
      <vt:lpstr>Verdana</vt:lpstr>
      <vt:lpstr>Times New Roman</vt:lpstr>
      <vt:lpstr>Baskerville Old Face</vt:lpstr>
      <vt:lpstr>AVGmdBU</vt:lpstr>
      <vt:lpstr>Aharoni</vt:lpstr>
      <vt:lpstr>Wingdings</vt:lpstr>
      <vt:lpstr>Microsoft YaHei</vt:lpstr>
      <vt:lpstr>Arial Unicode MS</vt:lpstr>
      <vt:lpstr>Calibri</vt:lpstr>
      <vt:lpstr>Yu Gothic</vt:lpstr>
      <vt:lpstr>Segoe Print</vt:lpstr>
      <vt:lpstr>F030TGp</vt:lpstr>
      <vt:lpstr>cdb2004c019l</vt:lpstr>
      <vt:lpstr>1_cdb2004c019l</vt:lpstr>
      <vt:lpstr>PowerPoint 演示文稿</vt:lpstr>
      <vt:lpstr>Plan</vt:lpstr>
      <vt:lpstr>PowerPoint 演示文稿</vt:lpstr>
      <vt:lpstr> </vt:lpstr>
      <vt:lpstr> </vt:lpstr>
      <vt:lpstr>PowerPoint 演示文稿</vt:lpstr>
      <vt:lpstr>1.Parcours en largeeur :</vt:lpstr>
      <vt:lpstr>Fonctions principales</vt:lpstr>
      <vt:lpstr>2.Parcours en profondeur :</vt:lpstr>
      <vt:lpstr>Fonctions principales</vt:lpstr>
      <vt:lpstr>3.Algorithme de Prim :</vt:lpstr>
      <vt:lpstr>4.Algorithme de Kruskal  :</vt:lpstr>
      <vt:lpstr>5.Algorithme de Dijkstra :</vt:lpstr>
      <vt:lpstr>fonctions principales</vt:lpstr>
      <vt:lpstr>6.ALgorithme de Ford-Fulkerson :</vt:lpstr>
      <vt:lpstr>fonctions principales</vt:lpstr>
      <vt:lpstr>PowerPoint 演示文稿</vt:lpstr>
      <vt:lpstr>7.Algorithme de Coloration :</vt:lpstr>
      <vt:lpstr>fonction principales</vt:lpstr>
      <vt:lpstr>8.L'Algorithme de Bellman-Ford :</vt:lpstr>
      <vt:lpstr>Etapes de belman-ford</vt:lpstr>
      <vt:lpstr>PowerPoint 演示文稿</vt:lpstr>
      <vt:lpstr>9.Le Simplexe :</vt:lpstr>
      <vt:lpstr>Etapes de simplexe</vt:lpstr>
      <vt:lpstr>PowerPoint 演示文稿</vt:lpstr>
      <vt:lpstr>10.La dualité :</vt:lpstr>
      <vt:lpstr>PowerPoint 演示文稿</vt:lpstr>
      <vt:lpstr>PowerPoint 演示文稿</vt:lpstr>
      <vt:lpstr>10.La dualité :</vt:lpstr>
      <vt:lpstr>PowerPoint 演示文稿</vt:lpstr>
      <vt:lpstr>Conclusion</vt:lpstr>
      <vt:lpstr>PowerPoint 演示文稿</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c:creator>
  <cp:lastModifiedBy>N-Speaker</cp:lastModifiedBy>
  <cp:revision>685</cp:revision>
  <dcterms:created xsi:type="dcterms:W3CDTF">2007-12-28T17:51:00Z</dcterms:created>
  <dcterms:modified xsi:type="dcterms:W3CDTF">2023-06-14T12:05:37Z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8624450F980945F2ADFABE3568E93777</vt:lpwstr>
  </property>
  <property fmtid="{D5CDD505-2E9C-101B-9397-08002B2CF9AE}" pid="3" name="KSOProductBuildVer">
    <vt:lpwstr>1033-11.2.0.11537</vt:lpwstr>
  </property>
</Properties>
</file>