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6249-2BB8-4447-A69D-32EB1D212F7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BDB5-4E8A-4693-87F2-35F94EB6DB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VietInterview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VietInterview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VietInterview</dc:title>
  <dc:creator>User</dc:creator>
  <cp:lastModifiedBy>User</cp:lastModifiedBy>
  <cp:revision>1</cp:revision>
  <dcterms:created xsi:type="dcterms:W3CDTF">2016-10-19T03:46:41Z</dcterms:created>
  <dcterms:modified xsi:type="dcterms:W3CDTF">2016-10-19T03:47:02Z</dcterms:modified>
</cp:coreProperties>
</file>