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1" r:id="rId6"/>
    <p:sldId id="354" r:id="rId7"/>
    <p:sldId id="262" r:id="rId8"/>
    <p:sldId id="677" r:id="rId9"/>
    <p:sldId id="263" r:id="rId10"/>
    <p:sldId id="716" r:id="rId11"/>
    <p:sldId id="277" r:id="rId12"/>
    <p:sldId id="724" r:id="rId13"/>
    <p:sldId id="712" r:id="rId14"/>
    <p:sldId id="725" r:id="rId15"/>
    <p:sldId id="727" r:id="rId16"/>
    <p:sldId id="628" r:id="rId17"/>
    <p:sldId id="706" r:id="rId18"/>
    <p:sldId id="259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yt18" initials="z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075" autoAdjust="0"/>
  </p:normalViewPr>
  <p:slideViewPr>
    <p:cSldViewPr snapToGrid="0" snapToObjects="1">
      <p:cViewPr varScale="1"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019F7-9E11-584C-96DD-54FFBDE6810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F3EA0-7E6A-7642-BD53-B27D3C35CA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首先是背景介绍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DSMP</a:t>
            </a:r>
            <a:r>
              <a:rPr lang="zh-CN" altLang="en-US" dirty="0"/>
              <a:t>定义</a:t>
            </a:r>
            <a:endParaRPr lang="zh-CN" altLang="en-US" dirty="0"/>
          </a:p>
          <a:p>
            <a:r>
              <a:rPr lang="zh-CN" altLang="en-US" dirty="0"/>
              <a:t>大概流程：</a:t>
            </a:r>
            <a:endParaRPr lang="zh-CN" altLang="en-US" dirty="0"/>
          </a:p>
          <a:p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通过交换机自带的</a:t>
            </a:r>
            <a:r>
              <a:rPr lang="zh-CN" altLang="en-US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流量镜像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功能，将经过核心交换机的流量镜像。</a:t>
            </a:r>
            <a:endParaRPr lang="zh-CN" altLang="en-US">
              <a:latin typeface="+mj-ea"/>
              <a:ea typeface="+mj-ea"/>
              <a:cs typeface="+mj-ea"/>
              <a:sym typeface="+mn-ea"/>
            </a:endParaRPr>
          </a:p>
          <a:p>
            <a:r>
              <a:rPr lang="en-US" altLang="zh-CN" dirty="0"/>
              <a:t>13</a:t>
            </a:r>
            <a:r>
              <a:rPr lang="zh-CN" altLang="en-US" dirty="0"/>
              <a:t>段的</a:t>
            </a:r>
            <a:r>
              <a:rPr lang="en-US" altLang="zh-CN" dirty="0"/>
              <a:t>ip</a:t>
            </a:r>
            <a:r>
              <a:rPr lang="zh-CN" altLang="en-US" dirty="0"/>
              <a:t>访问</a:t>
            </a:r>
            <a:r>
              <a:rPr lang="en-US" altLang="zh-CN" dirty="0"/>
              <a:t>11</a:t>
            </a:r>
            <a:r>
              <a:rPr lang="zh-CN" altLang="en-US" dirty="0"/>
              <a:t>段的</a:t>
            </a:r>
            <a:r>
              <a:rPr lang="en-US" altLang="zh-CN" dirty="0"/>
              <a:t>ip</a:t>
            </a:r>
            <a:r>
              <a:rPr lang="zh-CN" altLang="en-US" dirty="0"/>
              <a:t>，流量需要经过核心交换机，但是</a:t>
            </a:r>
            <a:r>
              <a:rPr lang="en-US" altLang="zh-CN" dirty="0"/>
              <a:t>11</a:t>
            </a:r>
            <a:r>
              <a:rPr lang="zh-CN" altLang="en-US" dirty="0"/>
              <a:t>段和</a:t>
            </a:r>
            <a:r>
              <a:rPr lang="en-US" altLang="zh-CN" dirty="0"/>
              <a:t>12</a:t>
            </a:r>
            <a:r>
              <a:rPr lang="zh-CN" altLang="en-US" dirty="0"/>
              <a:t>段是连在同一个路由器上的，流量只经过路由器，不需要到核心交换机，所以刃甲不会收到流量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94" y="1375070"/>
            <a:ext cx="11555405" cy="18779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04" y="5835699"/>
            <a:ext cx="6317295" cy="374806"/>
          </a:xfrm>
          <a:prstGeom prst="rect">
            <a:avLst/>
          </a:prstGeom>
        </p:spPr>
      </p:pic>
      <p:sp>
        <p:nvSpPr>
          <p:cNvPr id="5" name="Freeform 8"/>
          <p:cNvSpPr>
            <a:spLocks noEditPoints="1"/>
          </p:cNvSpPr>
          <p:nvPr userDrawn="1"/>
        </p:nvSpPr>
        <p:spPr bwMode="auto">
          <a:xfrm rot="10800000">
            <a:off x="8559800" y="434445"/>
            <a:ext cx="3632200" cy="1146289"/>
          </a:xfrm>
          <a:custGeom>
            <a:avLst/>
            <a:gdLst>
              <a:gd name="T0" fmla="*/ 581 w 2387"/>
              <a:gd name="T1" fmla="*/ 249 h 753"/>
              <a:gd name="T2" fmla="*/ 567 w 2387"/>
              <a:gd name="T3" fmla="*/ 568 h 753"/>
              <a:gd name="T4" fmla="*/ 569 w 2387"/>
              <a:gd name="T5" fmla="*/ 576 h 753"/>
              <a:gd name="T6" fmla="*/ 413 w 2387"/>
              <a:gd name="T7" fmla="*/ 730 h 753"/>
              <a:gd name="T8" fmla="*/ 422 w 2387"/>
              <a:gd name="T9" fmla="*/ 727 h 753"/>
              <a:gd name="T10" fmla="*/ 526 w 2387"/>
              <a:gd name="T11" fmla="*/ 408 h 753"/>
              <a:gd name="T12" fmla="*/ 600 w 2387"/>
              <a:gd name="T13" fmla="*/ 647 h 753"/>
              <a:gd name="T14" fmla="*/ 613 w 2387"/>
              <a:gd name="T15" fmla="*/ 659 h 753"/>
              <a:gd name="T16" fmla="*/ 689 w 2387"/>
              <a:gd name="T17" fmla="*/ 497 h 753"/>
              <a:gd name="T18" fmla="*/ 695 w 2387"/>
              <a:gd name="T19" fmla="*/ 491 h 753"/>
              <a:gd name="T20" fmla="*/ 781 w 2387"/>
              <a:gd name="T21" fmla="*/ 616 h 753"/>
              <a:gd name="T22" fmla="*/ 723 w 2387"/>
              <a:gd name="T23" fmla="*/ 306 h 753"/>
              <a:gd name="T24" fmla="*/ 748 w 2387"/>
              <a:gd name="T25" fmla="*/ 330 h 753"/>
              <a:gd name="T26" fmla="*/ 33 w 2387"/>
              <a:gd name="T27" fmla="*/ 1 h 753"/>
              <a:gd name="T28" fmla="*/ 37 w 2387"/>
              <a:gd name="T29" fmla="*/ 254 h 753"/>
              <a:gd name="T30" fmla="*/ 822 w 2387"/>
              <a:gd name="T31" fmla="*/ 487 h 753"/>
              <a:gd name="T32" fmla="*/ 895 w 2387"/>
              <a:gd name="T33" fmla="*/ 411 h 753"/>
              <a:gd name="T34" fmla="*/ 154 w 2387"/>
              <a:gd name="T35" fmla="*/ 249 h 753"/>
              <a:gd name="T36" fmla="*/ 855 w 2387"/>
              <a:gd name="T37" fmla="*/ 280 h 753"/>
              <a:gd name="T38" fmla="*/ 842 w 2387"/>
              <a:gd name="T39" fmla="*/ 268 h 753"/>
              <a:gd name="T40" fmla="*/ 55 w 2387"/>
              <a:gd name="T41" fmla="*/ 663 h 753"/>
              <a:gd name="T42" fmla="*/ 145 w 2387"/>
              <a:gd name="T43" fmla="*/ 570 h 753"/>
              <a:gd name="T44" fmla="*/ 312 w 2387"/>
              <a:gd name="T45" fmla="*/ 628 h 753"/>
              <a:gd name="T46" fmla="*/ 268 w 2387"/>
              <a:gd name="T47" fmla="*/ 400 h 753"/>
              <a:gd name="T48" fmla="*/ 292 w 2387"/>
              <a:gd name="T49" fmla="*/ 424 h 753"/>
              <a:gd name="T50" fmla="*/ 286 w 2387"/>
              <a:gd name="T51" fmla="*/ 211 h 753"/>
              <a:gd name="T52" fmla="*/ 334 w 2387"/>
              <a:gd name="T53" fmla="*/ 161 h 753"/>
              <a:gd name="T54" fmla="*/ 285 w 2387"/>
              <a:gd name="T55" fmla="*/ 46 h 753"/>
              <a:gd name="T56" fmla="*/ 1792 w 2387"/>
              <a:gd name="T57" fmla="*/ 569 h 753"/>
              <a:gd name="T58" fmla="*/ 1799 w 2387"/>
              <a:gd name="T59" fmla="*/ 575 h 753"/>
              <a:gd name="T60" fmla="*/ 1899 w 2387"/>
              <a:gd name="T61" fmla="*/ 461 h 753"/>
              <a:gd name="T62" fmla="*/ 1922 w 2387"/>
              <a:gd name="T63" fmla="*/ 436 h 753"/>
              <a:gd name="T64" fmla="*/ 1775 w 2387"/>
              <a:gd name="T65" fmla="*/ 414 h 753"/>
              <a:gd name="T66" fmla="*/ 1005 w 2387"/>
              <a:gd name="T67" fmla="*/ 693 h 753"/>
              <a:gd name="T68" fmla="*/ 1011 w 2387"/>
              <a:gd name="T69" fmla="*/ 699 h 753"/>
              <a:gd name="T70" fmla="*/ 2257 w 2387"/>
              <a:gd name="T71" fmla="*/ 480 h 753"/>
              <a:gd name="T72" fmla="*/ 2269 w 2387"/>
              <a:gd name="T73" fmla="*/ 467 h 753"/>
              <a:gd name="T74" fmla="*/ 2381 w 2387"/>
              <a:gd name="T75" fmla="*/ 393 h 753"/>
              <a:gd name="T76" fmla="*/ 1647 w 2387"/>
              <a:gd name="T77" fmla="*/ 513 h 753"/>
              <a:gd name="T78" fmla="*/ 1660 w 2387"/>
              <a:gd name="T79" fmla="*/ 525 h 753"/>
              <a:gd name="T80" fmla="*/ 2146 w 2387"/>
              <a:gd name="T81" fmla="*/ 377 h 753"/>
              <a:gd name="T82" fmla="*/ 2152 w 2387"/>
              <a:gd name="T83" fmla="*/ 371 h 753"/>
              <a:gd name="T84" fmla="*/ 2021 w 2387"/>
              <a:gd name="T85" fmla="*/ 569 h 753"/>
              <a:gd name="T86" fmla="*/ 1196 w 2387"/>
              <a:gd name="T87" fmla="*/ 398 h 753"/>
              <a:gd name="T88" fmla="*/ 1246 w 2387"/>
              <a:gd name="T89" fmla="*/ 446 h 753"/>
              <a:gd name="T90" fmla="*/ 1048 w 2387"/>
              <a:gd name="T91" fmla="*/ 574 h 753"/>
              <a:gd name="T92" fmla="*/ 1060 w 2387"/>
              <a:gd name="T93" fmla="*/ 561 h 753"/>
              <a:gd name="T94" fmla="*/ 1016 w 2387"/>
              <a:gd name="T95" fmla="*/ 326 h 753"/>
              <a:gd name="T96" fmla="*/ 1390 w 2387"/>
              <a:gd name="T97" fmla="*/ 468 h 753"/>
              <a:gd name="T98" fmla="*/ 1414 w 2387"/>
              <a:gd name="T99" fmla="*/ 492 h 753"/>
              <a:gd name="T100" fmla="*/ 1543 w 2387"/>
              <a:gd name="T101" fmla="*/ 408 h 753"/>
              <a:gd name="T102" fmla="*/ 1555 w 2387"/>
              <a:gd name="T103" fmla="*/ 396 h 753"/>
              <a:gd name="T104" fmla="*/ 1336 w 2387"/>
              <a:gd name="T105" fmla="*/ 661 h 753"/>
              <a:gd name="T106" fmla="*/ 1307 w 2387"/>
              <a:gd name="T107" fmla="*/ 348 h 753"/>
              <a:gd name="T108" fmla="*/ 1320 w 2387"/>
              <a:gd name="T109" fmla="*/ 36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87" h="753">
                <a:moveTo>
                  <a:pt x="581" y="237"/>
                </a:moveTo>
                <a:cubicBezTo>
                  <a:pt x="577" y="237"/>
                  <a:pt x="575" y="239"/>
                  <a:pt x="575" y="243"/>
                </a:cubicBezTo>
                <a:cubicBezTo>
                  <a:pt x="575" y="246"/>
                  <a:pt x="577" y="249"/>
                  <a:pt x="581" y="249"/>
                </a:cubicBezTo>
                <a:cubicBezTo>
                  <a:pt x="584" y="249"/>
                  <a:pt x="587" y="246"/>
                  <a:pt x="587" y="243"/>
                </a:cubicBezTo>
                <a:cubicBezTo>
                  <a:pt x="587" y="239"/>
                  <a:pt x="584" y="236"/>
                  <a:pt x="581" y="237"/>
                </a:cubicBezTo>
                <a:close/>
                <a:moveTo>
                  <a:pt x="567" y="568"/>
                </a:moveTo>
                <a:cubicBezTo>
                  <a:pt x="564" y="567"/>
                  <a:pt x="560" y="568"/>
                  <a:pt x="559" y="571"/>
                </a:cubicBezTo>
                <a:cubicBezTo>
                  <a:pt x="557" y="574"/>
                  <a:pt x="558" y="577"/>
                  <a:pt x="561" y="579"/>
                </a:cubicBezTo>
                <a:cubicBezTo>
                  <a:pt x="564" y="580"/>
                  <a:pt x="568" y="579"/>
                  <a:pt x="569" y="576"/>
                </a:cubicBezTo>
                <a:cubicBezTo>
                  <a:pt x="571" y="574"/>
                  <a:pt x="570" y="570"/>
                  <a:pt x="567" y="568"/>
                </a:cubicBezTo>
                <a:close/>
                <a:moveTo>
                  <a:pt x="422" y="727"/>
                </a:moveTo>
                <a:cubicBezTo>
                  <a:pt x="419" y="726"/>
                  <a:pt x="415" y="727"/>
                  <a:pt x="413" y="730"/>
                </a:cubicBezTo>
                <a:cubicBezTo>
                  <a:pt x="412" y="732"/>
                  <a:pt x="413" y="736"/>
                  <a:pt x="416" y="738"/>
                </a:cubicBezTo>
                <a:cubicBezTo>
                  <a:pt x="419" y="739"/>
                  <a:pt x="422" y="738"/>
                  <a:pt x="424" y="735"/>
                </a:cubicBezTo>
                <a:cubicBezTo>
                  <a:pt x="426" y="732"/>
                  <a:pt x="425" y="729"/>
                  <a:pt x="422" y="727"/>
                </a:cubicBezTo>
                <a:close/>
                <a:moveTo>
                  <a:pt x="526" y="384"/>
                </a:moveTo>
                <a:cubicBezTo>
                  <a:pt x="519" y="384"/>
                  <a:pt x="514" y="390"/>
                  <a:pt x="514" y="397"/>
                </a:cubicBezTo>
                <a:cubicBezTo>
                  <a:pt x="514" y="403"/>
                  <a:pt x="520" y="409"/>
                  <a:pt x="526" y="408"/>
                </a:cubicBezTo>
                <a:cubicBezTo>
                  <a:pt x="533" y="408"/>
                  <a:pt x="539" y="403"/>
                  <a:pt x="538" y="396"/>
                </a:cubicBezTo>
                <a:cubicBezTo>
                  <a:pt x="538" y="389"/>
                  <a:pt x="533" y="384"/>
                  <a:pt x="526" y="384"/>
                </a:cubicBezTo>
                <a:close/>
                <a:moveTo>
                  <a:pt x="600" y="647"/>
                </a:moveTo>
                <a:cubicBezTo>
                  <a:pt x="594" y="647"/>
                  <a:pt x="588" y="653"/>
                  <a:pt x="588" y="660"/>
                </a:cubicBezTo>
                <a:cubicBezTo>
                  <a:pt x="589" y="666"/>
                  <a:pt x="594" y="672"/>
                  <a:pt x="601" y="672"/>
                </a:cubicBezTo>
                <a:cubicBezTo>
                  <a:pt x="608" y="671"/>
                  <a:pt x="613" y="666"/>
                  <a:pt x="613" y="659"/>
                </a:cubicBezTo>
                <a:cubicBezTo>
                  <a:pt x="613" y="652"/>
                  <a:pt x="607" y="647"/>
                  <a:pt x="600" y="647"/>
                </a:cubicBezTo>
                <a:close/>
                <a:moveTo>
                  <a:pt x="695" y="491"/>
                </a:moveTo>
                <a:cubicBezTo>
                  <a:pt x="692" y="491"/>
                  <a:pt x="689" y="493"/>
                  <a:pt x="689" y="497"/>
                </a:cubicBezTo>
                <a:cubicBezTo>
                  <a:pt x="689" y="500"/>
                  <a:pt x="692" y="503"/>
                  <a:pt x="695" y="503"/>
                </a:cubicBezTo>
                <a:cubicBezTo>
                  <a:pt x="699" y="503"/>
                  <a:pt x="702" y="500"/>
                  <a:pt x="701" y="497"/>
                </a:cubicBezTo>
                <a:cubicBezTo>
                  <a:pt x="701" y="493"/>
                  <a:pt x="699" y="490"/>
                  <a:pt x="695" y="491"/>
                </a:cubicBezTo>
                <a:close/>
                <a:moveTo>
                  <a:pt x="781" y="604"/>
                </a:moveTo>
                <a:cubicBezTo>
                  <a:pt x="778" y="604"/>
                  <a:pt x="775" y="607"/>
                  <a:pt x="775" y="611"/>
                </a:cubicBezTo>
                <a:cubicBezTo>
                  <a:pt x="775" y="614"/>
                  <a:pt x="778" y="617"/>
                  <a:pt x="781" y="616"/>
                </a:cubicBezTo>
                <a:cubicBezTo>
                  <a:pt x="785" y="616"/>
                  <a:pt x="787" y="614"/>
                  <a:pt x="787" y="610"/>
                </a:cubicBezTo>
                <a:cubicBezTo>
                  <a:pt x="787" y="607"/>
                  <a:pt x="785" y="604"/>
                  <a:pt x="781" y="604"/>
                </a:cubicBezTo>
                <a:close/>
                <a:moveTo>
                  <a:pt x="723" y="306"/>
                </a:moveTo>
                <a:cubicBezTo>
                  <a:pt x="710" y="306"/>
                  <a:pt x="699" y="317"/>
                  <a:pt x="699" y="331"/>
                </a:cubicBezTo>
                <a:cubicBezTo>
                  <a:pt x="699" y="344"/>
                  <a:pt x="710" y="355"/>
                  <a:pt x="724" y="355"/>
                </a:cubicBezTo>
                <a:cubicBezTo>
                  <a:pt x="737" y="355"/>
                  <a:pt x="748" y="344"/>
                  <a:pt x="748" y="330"/>
                </a:cubicBezTo>
                <a:cubicBezTo>
                  <a:pt x="747" y="317"/>
                  <a:pt x="736" y="306"/>
                  <a:pt x="723" y="306"/>
                </a:cubicBezTo>
                <a:close/>
                <a:moveTo>
                  <a:pt x="162" y="126"/>
                </a:moveTo>
                <a:cubicBezTo>
                  <a:pt x="161" y="56"/>
                  <a:pt x="103" y="0"/>
                  <a:pt x="33" y="1"/>
                </a:cubicBezTo>
                <a:cubicBezTo>
                  <a:pt x="22" y="1"/>
                  <a:pt x="11" y="3"/>
                  <a:pt x="0" y="6"/>
                </a:cubicBezTo>
                <a:cubicBezTo>
                  <a:pt x="0" y="249"/>
                  <a:pt x="0" y="249"/>
                  <a:pt x="0" y="249"/>
                </a:cubicBezTo>
                <a:cubicBezTo>
                  <a:pt x="12" y="253"/>
                  <a:pt x="24" y="254"/>
                  <a:pt x="37" y="254"/>
                </a:cubicBezTo>
                <a:cubicBezTo>
                  <a:pt x="107" y="253"/>
                  <a:pt x="163" y="196"/>
                  <a:pt x="162" y="126"/>
                </a:cubicBezTo>
                <a:close/>
                <a:moveTo>
                  <a:pt x="895" y="411"/>
                </a:moveTo>
                <a:cubicBezTo>
                  <a:pt x="854" y="412"/>
                  <a:pt x="822" y="446"/>
                  <a:pt x="822" y="487"/>
                </a:cubicBezTo>
                <a:cubicBezTo>
                  <a:pt x="823" y="528"/>
                  <a:pt x="857" y="560"/>
                  <a:pt x="898" y="560"/>
                </a:cubicBezTo>
                <a:cubicBezTo>
                  <a:pt x="938" y="559"/>
                  <a:pt x="971" y="525"/>
                  <a:pt x="971" y="484"/>
                </a:cubicBezTo>
                <a:cubicBezTo>
                  <a:pt x="970" y="444"/>
                  <a:pt x="936" y="411"/>
                  <a:pt x="895" y="411"/>
                </a:cubicBezTo>
                <a:close/>
                <a:moveTo>
                  <a:pt x="142" y="249"/>
                </a:moveTo>
                <a:cubicBezTo>
                  <a:pt x="142" y="252"/>
                  <a:pt x="144" y="255"/>
                  <a:pt x="148" y="255"/>
                </a:cubicBezTo>
                <a:cubicBezTo>
                  <a:pt x="151" y="255"/>
                  <a:pt x="154" y="252"/>
                  <a:pt x="154" y="249"/>
                </a:cubicBezTo>
                <a:cubicBezTo>
                  <a:pt x="154" y="246"/>
                  <a:pt x="151" y="243"/>
                  <a:pt x="148" y="243"/>
                </a:cubicBezTo>
                <a:cubicBezTo>
                  <a:pt x="144" y="243"/>
                  <a:pt x="141" y="246"/>
                  <a:pt x="142" y="249"/>
                </a:cubicBezTo>
                <a:close/>
                <a:moveTo>
                  <a:pt x="855" y="280"/>
                </a:moveTo>
                <a:cubicBezTo>
                  <a:pt x="861" y="280"/>
                  <a:pt x="867" y="275"/>
                  <a:pt x="867" y="268"/>
                </a:cubicBezTo>
                <a:cubicBezTo>
                  <a:pt x="867" y="261"/>
                  <a:pt x="861" y="256"/>
                  <a:pt x="854" y="256"/>
                </a:cubicBezTo>
                <a:cubicBezTo>
                  <a:pt x="848" y="256"/>
                  <a:pt x="842" y="262"/>
                  <a:pt x="842" y="268"/>
                </a:cubicBezTo>
                <a:cubicBezTo>
                  <a:pt x="842" y="275"/>
                  <a:pt x="848" y="280"/>
                  <a:pt x="855" y="280"/>
                </a:cubicBezTo>
                <a:close/>
                <a:moveTo>
                  <a:pt x="145" y="570"/>
                </a:moveTo>
                <a:cubicBezTo>
                  <a:pt x="95" y="571"/>
                  <a:pt x="54" y="612"/>
                  <a:pt x="55" y="663"/>
                </a:cubicBezTo>
                <a:cubicBezTo>
                  <a:pt x="56" y="713"/>
                  <a:pt x="97" y="753"/>
                  <a:pt x="148" y="753"/>
                </a:cubicBezTo>
                <a:cubicBezTo>
                  <a:pt x="198" y="752"/>
                  <a:pt x="238" y="710"/>
                  <a:pt x="237" y="660"/>
                </a:cubicBezTo>
                <a:cubicBezTo>
                  <a:pt x="237" y="610"/>
                  <a:pt x="195" y="570"/>
                  <a:pt x="145" y="570"/>
                </a:cubicBezTo>
                <a:close/>
                <a:moveTo>
                  <a:pt x="324" y="607"/>
                </a:moveTo>
                <a:cubicBezTo>
                  <a:pt x="318" y="603"/>
                  <a:pt x="310" y="606"/>
                  <a:pt x="307" y="611"/>
                </a:cubicBezTo>
                <a:cubicBezTo>
                  <a:pt x="304" y="617"/>
                  <a:pt x="306" y="625"/>
                  <a:pt x="312" y="628"/>
                </a:cubicBezTo>
                <a:cubicBezTo>
                  <a:pt x="318" y="631"/>
                  <a:pt x="325" y="629"/>
                  <a:pt x="328" y="623"/>
                </a:cubicBezTo>
                <a:cubicBezTo>
                  <a:pt x="332" y="617"/>
                  <a:pt x="329" y="610"/>
                  <a:pt x="324" y="607"/>
                </a:cubicBezTo>
                <a:close/>
                <a:moveTo>
                  <a:pt x="268" y="400"/>
                </a:moveTo>
                <a:cubicBezTo>
                  <a:pt x="254" y="400"/>
                  <a:pt x="244" y="411"/>
                  <a:pt x="244" y="425"/>
                </a:cubicBezTo>
                <a:cubicBezTo>
                  <a:pt x="244" y="438"/>
                  <a:pt x="255" y="449"/>
                  <a:pt x="268" y="449"/>
                </a:cubicBezTo>
                <a:cubicBezTo>
                  <a:pt x="282" y="449"/>
                  <a:pt x="293" y="438"/>
                  <a:pt x="292" y="424"/>
                </a:cubicBezTo>
                <a:cubicBezTo>
                  <a:pt x="292" y="411"/>
                  <a:pt x="281" y="400"/>
                  <a:pt x="268" y="400"/>
                </a:cubicBezTo>
                <a:close/>
                <a:moveTo>
                  <a:pt x="334" y="161"/>
                </a:moveTo>
                <a:cubicBezTo>
                  <a:pt x="307" y="162"/>
                  <a:pt x="285" y="184"/>
                  <a:pt x="286" y="211"/>
                </a:cubicBezTo>
                <a:cubicBezTo>
                  <a:pt x="286" y="238"/>
                  <a:pt x="308" y="259"/>
                  <a:pt x="335" y="259"/>
                </a:cubicBezTo>
                <a:cubicBezTo>
                  <a:pt x="362" y="258"/>
                  <a:pt x="383" y="236"/>
                  <a:pt x="383" y="209"/>
                </a:cubicBezTo>
                <a:cubicBezTo>
                  <a:pt x="383" y="183"/>
                  <a:pt x="360" y="161"/>
                  <a:pt x="334" y="161"/>
                </a:cubicBezTo>
                <a:close/>
                <a:moveTo>
                  <a:pt x="285" y="71"/>
                </a:moveTo>
                <a:cubicBezTo>
                  <a:pt x="292" y="71"/>
                  <a:pt x="297" y="65"/>
                  <a:pt x="297" y="58"/>
                </a:cubicBezTo>
                <a:cubicBezTo>
                  <a:pt x="297" y="52"/>
                  <a:pt x="291" y="46"/>
                  <a:pt x="285" y="46"/>
                </a:cubicBezTo>
                <a:cubicBezTo>
                  <a:pt x="278" y="47"/>
                  <a:pt x="273" y="52"/>
                  <a:pt x="273" y="59"/>
                </a:cubicBezTo>
                <a:cubicBezTo>
                  <a:pt x="273" y="66"/>
                  <a:pt x="278" y="71"/>
                  <a:pt x="285" y="71"/>
                </a:cubicBezTo>
                <a:close/>
                <a:moveTo>
                  <a:pt x="1792" y="569"/>
                </a:moveTo>
                <a:cubicBezTo>
                  <a:pt x="1789" y="569"/>
                  <a:pt x="1786" y="572"/>
                  <a:pt x="1786" y="575"/>
                </a:cubicBezTo>
                <a:cubicBezTo>
                  <a:pt x="1786" y="578"/>
                  <a:pt x="1789" y="581"/>
                  <a:pt x="1793" y="581"/>
                </a:cubicBezTo>
                <a:cubicBezTo>
                  <a:pt x="1796" y="581"/>
                  <a:pt x="1799" y="578"/>
                  <a:pt x="1799" y="575"/>
                </a:cubicBezTo>
                <a:cubicBezTo>
                  <a:pt x="1798" y="571"/>
                  <a:pt x="1796" y="569"/>
                  <a:pt x="1792" y="569"/>
                </a:cubicBezTo>
                <a:close/>
                <a:moveTo>
                  <a:pt x="1922" y="436"/>
                </a:moveTo>
                <a:cubicBezTo>
                  <a:pt x="1909" y="436"/>
                  <a:pt x="1898" y="447"/>
                  <a:pt x="1899" y="461"/>
                </a:cubicBezTo>
                <a:cubicBezTo>
                  <a:pt x="1899" y="474"/>
                  <a:pt x="1910" y="485"/>
                  <a:pt x="1923" y="485"/>
                </a:cubicBezTo>
                <a:cubicBezTo>
                  <a:pt x="1937" y="484"/>
                  <a:pt x="1947" y="473"/>
                  <a:pt x="1947" y="460"/>
                </a:cubicBezTo>
                <a:cubicBezTo>
                  <a:pt x="1947" y="446"/>
                  <a:pt x="1936" y="436"/>
                  <a:pt x="1922" y="436"/>
                </a:cubicBezTo>
                <a:close/>
                <a:moveTo>
                  <a:pt x="1775" y="402"/>
                </a:moveTo>
                <a:cubicBezTo>
                  <a:pt x="1771" y="402"/>
                  <a:pt x="1769" y="405"/>
                  <a:pt x="1769" y="408"/>
                </a:cubicBezTo>
                <a:cubicBezTo>
                  <a:pt x="1769" y="411"/>
                  <a:pt x="1772" y="414"/>
                  <a:pt x="1775" y="414"/>
                </a:cubicBezTo>
                <a:cubicBezTo>
                  <a:pt x="1778" y="414"/>
                  <a:pt x="1781" y="411"/>
                  <a:pt x="1781" y="408"/>
                </a:cubicBezTo>
                <a:cubicBezTo>
                  <a:pt x="1781" y="405"/>
                  <a:pt x="1778" y="402"/>
                  <a:pt x="1775" y="402"/>
                </a:cubicBezTo>
                <a:close/>
                <a:moveTo>
                  <a:pt x="1005" y="693"/>
                </a:moveTo>
                <a:cubicBezTo>
                  <a:pt x="1002" y="693"/>
                  <a:pt x="999" y="696"/>
                  <a:pt x="999" y="699"/>
                </a:cubicBezTo>
                <a:cubicBezTo>
                  <a:pt x="999" y="703"/>
                  <a:pt x="1002" y="705"/>
                  <a:pt x="1005" y="705"/>
                </a:cubicBezTo>
                <a:cubicBezTo>
                  <a:pt x="1009" y="705"/>
                  <a:pt x="1011" y="702"/>
                  <a:pt x="1011" y="699"/>
                </a:cubicBezTo>
                <a:cubicBezTo>
                  <a:pt x="1011" y="696"/>
                  <a:pt x="1008" y="693"/>
                  <a:pt x="1005" y="693"/>
                </a:cubicBezTo>
                <a:close/>
                <a:moveTo>
                  <a:pt x="2269" y="467"/>
                </a:moveTo>
                <a:cubicBezTo>
                  <a:pt x="2262" y="467"/>
                  <a:pt x="2257" y="473"/>
                  <a:pt x="2257" y="480"/>
                </a:cubicBezTo>
                <a:cubicBezTo>
                  <a:pt x="2257" y="486"/>
                  <a:pt x="2262" y="492"/>
                  <a:pt x="2269" y="492"/>
                </a:cubicBezTo>
                <a:cubicBezTo>
                  <a:pt x="2276" y="491"/>
                  <a:pt x="2281" y="486"/>
                  <a:pt x="2281" y="479"/>
                </a:cubicBezTo>
                <a:cubicBezTo>
                  <a:pt x="2281" y="473"/>
                  <a:pt x="2275" y="467"/>
                  <a:pt x="2269" y="467"/>
                </a:cubicBezTo>
                <a:close/>
                <a:moveTo>
                  <a:pt x="2381" y="381"/>
                </a:moveTo>
                <a:cubicBezTo>
                  <a:pt x="2378" y="381"/>
                  <a:pt x="2375" y="384"/>
                  <a:pt x="2375" y="387"/>
                </a:cubicBezTo>
                <a:cubicBezTo>
                  <a:pt x="2375" y="391"/>
                  <a:pt x="2378" y="393"/>
                  <a:pt x="2381" y="393"/>
                </a:cubicBezTo>
                <a:cubicBezTo>
                  <a:pt x="2384" y="393"/>
                  <a:pt x="2387" y="391"/>
                  <a:pt x="2387" y="387"/>
                </a:cubicBezTo>
                <a:cubicBezTo>
                  <a:pt x="2387" y="384"/>
                  <a:pt x="2384" y="381"/>
                  <a:pt x="2381" y="381"/>
                </a:cubicBezTo>
                <a:close/>
                <a:moveTo>
                  <a:pt x="1647" y="513"/>
                </a:moveTo>
                <a:cubicBezTo>
                  <a:pt x="1641" y="513"/>
                  <a:pt x="1635" y="519"/>
                  <a:pt x="1635" y="525"/>
                </a:cubicBezTo>
                <a:cubicBezTo>
                  <a:pt x="1635" y="532"/>
                  <a:pt x="1641" y="537"/>
                  <a:pt x="1648" y="537"/>
                </a:cubicBezTo>
                <a:cubicBezTo>
                  <a:pt x="1654" y="537"/>
                  <a:pt x="1660" y="532"/>
                  <a:pt x="1660" y="525"/>
                </a:cubicBezTo>
                <a:cubicBezTo>
                  <a:pt x="1660" y="518"/>
                  <a:pt x="1654" y="513"/>
                  <a:pt x="1647" y="513"/>
                </a:cubicBezTo>
                <a:close/>
                <a:moveTo>
                  <a:pt x="2152" y="371"/>
                </a:moveTo>
                <a:cubicBezTo>
                  <a:pt x="2149" y="371"/>
                  <a:pt x="2146" y="374"/>
                  <a:pt x="2146" y="377"/>
                </a:cubicBezTo>
                <a:cubicBezTo>
                  <a:pt x="2146" y="380"/>
                  <a:pt x="2149" y="383"/>
                  <a:pt x="2153" y="383"/>
                </a:cubicBezTo>
                <a:cubicBezTo>
                  <a:pt x="2156" y="383"/>
                  <a:pt x="2159" y="380"/>
                  <a:pt x="2159" y="377"/>
                </a:cubicBezTo>
                <a:cubicBezTo>
                  <a:pt x="2158" y="374"/>
                  <a:pt x="2156" y="371"/>
                  <a:pt x="2152" y="371"/>
                </a:cubicBezTo>
                <a:close/>
                <a:moveTo>
                  <a:pt x="2021" y="557"/>
                </a:moveTo>
                <a:cubicBezTo>
                  <a:pt x="2017" y="557"/>
                  <a:pt x="2015" y="560"/>
                  <a:pt x="2015" y="563"/>
                </a:cubicBezTo>
                <a:cubicBezTo>
                  <a:pt x="2015" y="566"/>
                  <a:pt x="2017" y="569"/>
                  <a:pt x="2021" y="569"/>
                </a:cubicBezTo>
                <a:cubicBezTo>
                  <a:pt x="2024" y="569"/>
                  <a:pt x="2027" y="566"/>
                  <a:pt x="2027" y="563"/>
                </a:cubicBezTo>
                <a:cubicBezTo>
                  <a:pt x="2027" y="559"/>
                  <a:pt x="2024" y="557"/>
                  <a:pt x="2021" y="557"/>
                </a:cubicBezTo>
                <a:close/>
                <a:moveTo>
                  <a:pt x="1196" y="398"/>
                </a:moveTo>
                <a:cubicBezTo>
                  <a:pt x="1170" y="398"/>
                  <a:pt x="1148" y="420"/>
                  <a:pt x="1148" y="447"/>
                </a:cubicBezTo>
                <a:cubicBezTo>
                  <a:pt x="1149" y="474"/>
                  <a:pt x="1171" y="496"/>
                  <a:pt x="1198" y="495"/>
                </a:cubicBezTo>
                <a:cubicBezTo>
                  <a:pt x="1225" y="495"/>
                  <a:pt x="1246" y="473"/>
                  <a:pt x="1246" y="446"/>
                </a:cubicBezTo>
                <a:cubicBezTo>
                  <a:pt x="1245" y="419"/>
                  <a:pt x="1223" y="398"/>
                  <a:pt x="1196" y="398"/>
                </a:cubicBezTo>
                <a:close/>
                <a:moveTo>
                  <a:pt x="1060" y="561"/>
                </a:moveTo>
                <a:cubicBezTo>
                  <a:pt x="1053" y="561"/>
                  <a:pt x="1048" y="567"/>
                  <a:pt x="1048" y="574"/>
                </a:cubicBezTo>
                <a:cubicBezTo>
                  <a:pt x="1048" y="580"/>
                  <a:pt x="1053" y="586"/>
                  <a:pt x="1060" y="586"/>
                </a:cubicBezTo>
                <a:cubicBezTo>
                  <a:pt x="1067" y="586"/>
                  <a:pt x="1072" y="580"/>
                  <a:pt x="1072" y="573"/>
                </a:cubicBezTo>
                <a:cubicBezTo>
                  <a:pt x="1072" y="567"/>
                  <a:pt x="1066" y="561"/>
                  <a:pt x="1060" y="561"/>
                </a:cubicBezTo>
                <a:close/>
                <a:moveTo>
                  <a:pt x="1016" y="302"/>
                </a:moveTo>
                <a:cubicBezTo>
                  <a:pt x="1009" y="302"/>
                  <a:pt x="1003" y="308"/>
                  <a:pt x="1004" y="314"/>
                </a:cubicBezTo>
                <a:cubicBezTo>
                  <a:pt x="1004" y="321"/>
                  <a:pt x="1009" y="326"/>
                  <a:pt x="1016" y="326"/>
                </a:cubicBezTo>
                <a:cubicBezTo>
                  <a:pt x="1023" y="326"/>
                  <a:pt x="1028" y="321"/>
                  <a:pt x="1028" y="314"/>
                </a:cubicBezTo>
                <a:cubicBezTo>
                  <a:pt x="1028" y="307"/>
                  <a:pt x="1022" y="302"/>
                  <a:pt x="1016" y="302"/>
                </a:cubicBezTo>
                <a:close/>
                <a:moveTo>
                  <a:pt x="1390" y="468"/>
                </a:moveTo>
                <a:cubicBezTo>
                  <a:pt x="1376" y="468"/>
                  <a:pt x="1365" y="479"/>
                  <a:pt x="1366" y="493"/>
                </a:cubicBezTo>
                <a:cubicBezTo>
                  <a:pt x="1366" y="506"/>
                  <a:pt x="1377" y="517"/>
                  <a:pt x="1390" y="517"/>
                </a:cubicBezTo>
                <a:cubicBezTo>
                  <a:pt x="1404" y="517"/>
                  <a:pt x="1414" y="505"/>
                  <a:pt x="1414" y="492"/>
                </a:cubicBezTo>
                <a:cubicBezTo>
                  <a:pt x="1414" y="479"/>
                  <a:pt x="1403" y="468"/>
                  <a:pt x="1390" y="468"/>
                </a:cubicBezTo>
                <a:close/>
                <a:moveTo>
                  <a:pt x="1555" y="396"/>
                </a:moveTo>
                <a:cubicBezTo>
                  <a:pt x="1548" y="396"/>
                  <a:pt x="1543" y="401"/>
                  <a:pt x="1543" y="408"/>
                </a:cubicBezTo>
                <a:cubicBezTo>
                  <a:pt x="1543" y="415"/>
                  <a:pt x="1549" y="420"/>
                  <a:pt x="1555" y="420"/>
                </a:cubicBezTo>
                <a:cubicBezTo>
                  <a:pt x="1562" y="420"/>
                  <a:pt x="1567" y="414"/>
                  <a:pt x="1567" y="408"/>
                </a:cubicBezTo>
                <a:cubicBezTo>
                  <a:pt x="1567" y="401"/>
                  <a:pt x="1562" y="395"/>
                  <a:pt x="1555" y="396"/>
                </a:cubicBezTo>
                <a:close/>
                <a:moveTo>
                  <a:pt x="1335" y="636"/>
                </a:moveTo>
                <a:cubicBezTo>
                  <a:pt x="1328" y="636"/>
                  <a:pt x="1323" y="642"/>
                  <a:pt x="1323" y="649"/>
                </a:cubicBezTo>
                <a:cubicBezTo>
                  <a:pt x="1323" y="655"/>
                  <a:pt x="1329" y="661"/>
                  <a:pt x="1336" y="661"/>
                </a:cubicBezTo>
                <a:cubicBezTo>
                  <a:pt x="1342" y="661"/>
                  <a:pt x="1348" y="655"/>
                  <a:pt x="1348" y="648"/>
                </a:cubicBezTo>
                <a:cubicBezTo>
                  <a:pt x="1347" y="642"/>
                  <a:pt x="1342" y="636"/>
                  <a:pt x="1335" y="636"/>
                </a:cubicBezTo>
                <a:close/>
                <a:moveTo>
                  <a:pt x="1307" y="348"/>
                </a:moveTo>
                <a:cubicBezTo>
                  <a:pt x="1301" y="348"/>
                  <a:pt x="1295" y="353"/>
                  <a:pt x="1295" y="360"/>
                </a:cubicBezTo>
                <a:cubicBezTo>
                  <a:pt x="1295" y="367"/>
                  <a:pt x="1301" y="372"/>
                  <a:pt x="1308" y="372"/>
                </a:cubicBezTo>
                <a:cubicBezTo>
                  <a:pt x="1314" y="372"/>
                  <a:pt x="1320" y="366"/>
                  <a:pt x="1320" y="360"/>
                </a:cubicBezTo>
                <a:cubicBezTo>
                  <a:pt x="1319" y="353"/>
                  <a:pt x="1314" y="348"/>
                  <a:pt x="1307" y="348"/>
                </a:cubicBezTo>
                <a:close/>
              </a:path>
            </a:pathLst>
          </a:custGeom>
          <a:gradFill flip="none" rotWithShape="1">
            <a:gsLst>
              <a:gs pos="0">
                <a:srgbClr val="3BB15E"/>
              </a:gs>
              <a:gs pos="100000">
                <a:srgbClr val="227D86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787775" y="2188255"/>
            <a:ext cx="5878513" cy="392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300"/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6705600" y="2819400"/>
            <a:ext cx="2960688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spc="300"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</a:defRPr>
            </a:lvl1pPr>
          </a:lstStyle>
          <a:p>
            <a:pPr lvl="0"/>
            <a:r>
              <a:rPr kumimoji="1" lang="zh-CN" altLang="en-US" dirty="0"/>
              <a:t>单击</a:t>
            </a:r>
            <a:r>
              <a:rPr kumimoji="1" lang="zh-CN" altLang="en-US"/>
              <a:t>此处编辑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9" y="214554"/>
            <a:ext cx="11439250" cy="42000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5221" y="3623553"/>
            <a:ext cx="12978063" cy="5112387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950040" y="343015"/>
            <a:ext cx="62130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2B7E86"/>
                </a:solidFill>
                <a:latin typeface="PingFang SC Medium" panose="020B0400000000000000" charset="-122"/>
                <a:ea typeface="PingFang SC Medium" panose="020B0400000000000000" charset="-122"/>
                <a:cs typeface="PingFang SC Medium" panose="020B0400000000000000" charset="-122"/>
              </a:rPr>
              <a:t>默安科技</a:t>
            </a:r>
            <a:endParaRPr kumimoji="1" lang="zh-CN" altLang="en-US" sz="800" dirty="0">
              <a:solidFill>
                <a:srgbClr val="2B7E86"/>
              </a:solidFill>
              <a:latin typeface="PingFang SC Medium" panose="020B0400000000000000" charset="-122"/>
              <a:ea typeface="PingFang SC Medium" panose="020B0400000000000000" charset="-122"/>
              <a:cs typeface="PingFang SC Medium" panose="020B04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9" y="6207140"/>
            <a:ext cx="11439250" cy="420004"/>
          </a:xfrm>
          <a:prstGeom prst="rect">
            <a:avLst/>
          </a:prstGeom>
        </p:spPr>
      </p:pic>
      <p:sp>
        <p:nvSpPr>
          <p:cNvPr id="8" name="Freeform 8"/>
          <p:cNvSpPr>
            <a:spLocks noEditPoints="1"/>
          </p:cNvSpPr>
          <p:nvPr userDrawn="1"/>
        </p:nvSpPr>
        <p:spPr bwMode="auto">
          <a:xfrm rot="10800000">
            <a:off x="5465648" y="434444"/>
            <a:ext cx="6726352" cy="2122775"/>
          </a:xfrm>
          <a:custGeom>
            <a:avLst/>
            <a:gdLst>
              <a:gd name="T0" fmla="*/ 581 w 2387"/>
              <a:gd name="T1" fmla="*/ 249 h 753"/>
              <a:gd name="T2" fmla="*/ 567 w 2387"/>
              <a:gd name="T3" fmla="*/ 568 h 753"/>
              <a:gd name="T4" fmla="*/ 569 w 2387"/>
              <a:gd name="T5" fmla="*/ 576 h 753"/>
              <a:gd name="T6" fmla="*/ 413 w 2387"/>
              <a:gd name="T7" fmla="*/ 730 h 753"/>
              <a:gd name="T8" fmla="*/ 422 w 2387"/>
              <a:gd name="T9" fmla="*/ 727 h 753"/>
              <a:gd name="T10" fmla="*/ 526 w 2387"/>
              <a:gd name="T11" fmla="*/ 408 h 753"/>
              <a:gd name="T12" fmla="*/ 600 w 2387"/>
              <a:gd name="T13" fmla="*/ 647 h 753"/>
              <a:gd name="T14" fmla="*/ 613 w 2387"/>
              <a:gd name="T15" fmla="*/ 659 h 753"/>
              <a:gd name="T16" fmla="*/ 689 w 2387"/>
              <a:gd name="T17" fmla="*/ 497 h 753"/>
              <a:gd name="T18" fmla="*/ 695 w 2387"/>
              <a:gd name="T19" fmla="*/ 491 h 753"/>
              <a:gd name="T20" fmla="*/ 781 w 2387"/>
              <a:gd name="T21" fmla="*/ 616 h 753"/>
              <a:gd name="T22" fmla="*/ 723 w 2387"/>
              <a:gd name="T23" fmla="*/ 306 h 753"/>
              <a:gd name="T24" fmla="*/ 748 w 2387"/>
              <a:gd name="T25" fmla="*/ 330 h 753"/>
              <a:gd name="T26" fmla="*/ 33 w 2387"/>
              <a:gd name="T27" fmla="*/ 1 h 753"/>
              <a:gd name="T28" fmla="*/ 37 w 2387"/>
              <a:gd name="T29" fmla="*/ 254 h 753"/>
              <a:gd name="T30" fmla="*/ 822 w 2387"/>
              <a:gd name="T31" fmla="*/ 487 h 753"/>
              <a:gd name="T32" fmla="*/ 895 w 2387"/>
              <a:gd name="T33" fmla="*/ 411 h 753"/>
              <a:gd name="T34" fmla="*/ 154 w 2387"/>
              <a:gd name="T35" fmla="*/ 249 h 753"/>
              <a:gd name="T36" fmla="*/ 855 w 2387"/>
              <a:gd name="T37" fmla="*/ 280 h 753"/>
              <a:gd name="T38" fmla="*/ 842 w 2387"/>
              <a:gd name="T39" fmla="*/ 268 h 753"/>
              <a:gd name="T40" fmla="*/ 55 w 2387"/>
              <a:gd name="T41" fmla="*/ 663 h 753"/>
              <a:gd name="T42" fmla="*/ 145 w 2387"/>
              <a:gd name="T43" fmla="*/ 570 h 753"/>
              <a:gd name="T44" fmla="*/ 312 w 2387"/>
              <a:gd name="T45" fmla="*/ 628 h 753"/>
              <a:gd name="T46" fmla="*/ 268 w 2387"/>
              <a:gd name="T47" fmla="*/ 400 h 753"/>
              <a:gd name="T48" fmla="*/ 292 w 2387"/>
              <a:gd name="T49" fmla="*/ 424 h 753"/>
              <a:gd name="T50" fmla="*/ 286 w 2387"/>
              <a:gd name="T51" fmla="*/ 211 h 753"/>
              <a:gd name="T52" fmla="*/ 334 w 2387"/>
              <a:gd name="T53" fmla="*/ 161 h 753"/>
              <a:gd name="T54" fmla="*/ 285 w 2387"/>
              <a:gd name="T55" fmla="*/ 46 h 753"/>
              <a:gd name="T56" fmla="*/ 1792 w 2387"/>
              <a:gd name="T57" fmla="*/ 569 h 753"/>
              <a:gd name="T58" fmla="*/ 1799 w 2387"/>
              <a:gd name="T59" fmla="*/ 575 h 753"/>
              <a:gd name="T60" fmla="*/ 1899 w 2387"/>
              <a:gd name="T61" fmla="*/ 461 h 753"/>
              <a:gd name="T62" fmla="*/ 1922 w 2387"/>
              <a:gd name="T63" fmla="*/ 436 h 753"/>
              <a:gd name="T64" fmla="*/ 1775 w 2387"/>
              <a:gd name="T65" fmla="*/ 414 h 753"/>
              <a:gd name="T66" fmla="*/ 1005 w 2387"/>
              <a:gd name="T67" fmla="*/ 693 h 753"/>
              <a:gd name="T68" fmla="*/ 1011 w 2387"/>
              <a:gd name="T69" fmla="*/ 699 h 753"/>
              <a:gd name="T70" fmla="*/ 2257 w 2387"/>
              <a:gd name="T71" fmla="*/ 480 h 753"/>
              <a:gd name="T72" fmla="*/ 2269 w 2387"/>
              <a:gd name="T73" fmla="*/ 467 h 753"/>
              <a:gd name="T74" fmla="*/ 2381 w 2387"/>
              <a:gd name="T75" fmla="*/ 393 h 753"/>
              <a:gd name="T76" fmla="*/ 1647 w 2387"/>
              <a:gd name="T77" fmla="*/ 513 h 753"/>
              <a:gd name="T78" fmla="*/ 1660 w 2387"/>
              <a:gd name="T79" fmla="*/ 525 h 753"/>
              <a:gd name="T80" fmla="*/ 2146 w 2387"/>
              <a:gd name="T81" fmla="*/ 377 h 753"/>
              <a:gd name="T82" fmla="*/ 2152 w 2387"/>
              <a:gd name="T83" fmla="*/ 371 h 753"/>
              <a:gd name="T84" fmla="*/ 2021 w 2387"/>
              <a:gd name="T85" fmla="*/ 569 h 753"/>
              <a:gd name="T86" fmla="*/ 1196 w 2387"/>
              <a:gd name="T87" fmla="*/ 398 h 753"/>
              <a:gd name="T88" fmla="*/ 1246 w 2387"/>
              <a:gd name="T89" fmla="*/ 446 h 753"/>
              <a:gd name="T90" fmla="*/ 1048 w 2387"/>
              <a:gd name="T91" fmla="*/ 574 h 753"/>
              <a:gd name="T92" fmla="*/ 1060 w 2387"/>
              <a:gd name="T93" fmla="*/ 561 h 753"/>
              <a:gd name="T94" fmla="*/ 1016 w 2387"/>
              <a:gd name="T95" fmla="*/ 326 h 753"/>
              <a:gd name="T96" fmla="*/ 1390 w 2387"/>
              <a:gd name="T97" fmla="*/ 468 h 753"/>
              <a:gd name="T98" fmla="*/ 1414 w 2387"/>
              <a:gd name="T99" fmla="*/ 492 h 753"/>
              <a:gd name="T100" fmla="*/ 1543 w 2387"/>
              <a:gd name="T101" fmla="*/ 408 h 753"/>
              <a:gd name="T102" fmla="*/ 1555 w 2387"/>
              <a:gd name="T103" fmla="*/ 396 h 753"/>
              <a:gd name="T104" fmla="*/ 1336 w 2387"/>
              <a:gd name="T105" fmla="*/ 661 h 753"/>
              <a:gd name="T106" fmla="*/ 1307 w 2387"/>
              <a:gd name="T107" fmla="*/ 348 h 753"/>
              <a:gd name="T108" fmla="*/ 1320 w 2387"/>
              <a:gd name="T109" fmla="*/ 36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87" h="753">
                <a:moveTo>
                  <a:pt x="581" y="237"/>
                </a:moveTo>
                <a:cubicBezTo>
                  <a:pt x="577" y="237"/>
                  <a:pt x="575" y="239"/>
                  <a:pt x="575" y="243"/>
                </a:cubicBezTo>
                <a:cubicBezTo>
                  <a:pt x="575" y="246"/>
                  <a:pt x="577" y="249"/>
                  <a:pt x="581" y="249"/>
                </a:cubicBezTo>
                <a:cubicBezTo>
                  <a:pt x="584" y="249"/>
                  <a:pt x="587" y="246"/>
                  <a:pt x="587" y="243"/>
                </a:cubicBezTo>
                <a:cubicBezTo>
                  <a:pt x="587" y="239"/>
                  <a:pt x="584" y="236"/>
                  <a:pt x="581" y="237"/>
                </a:cubicBezTo>
                <a:close/>
                <a:moveTo>
                  <a:pt x="567" y="568"/>
                </a:moveTo>
                <a:cubicBezTo>
                  <a:pt x="564" y="567"/>
                  <a:pt x="560" y="568"/>
                  <a:pt x="559" y="571"/>
                </a:cubicBezTo>
                <a:cubicBezTo>
                  <a:pt x="557" y="574"/>
                  <a:pt x="558" y="577"/>
                  <a:pt x="561" y="579"/>
                </a:cubicBezTo>
                <a:cubicBezTo>
                  <a:pt x="564" y="580"/>
                  <a:pt x="568" y="579"/>
                  <a:pt x="569" y="576"/>
                </a:cubicBezTo>
                <a:cubicBezTo>
                  <a:pt x="571" y="574"/>
                  <a:pt x="570" y="570"/>
                  <a:pt x="567" y="568"/>
                </a:cubicBezTo>
                <a:close/>
                <a:moveTo>
                  <a:pt x="422" y="727"/>
                </a:moveTo>
                <a:cubicBezTo>
                  <a:pt x="419" y="726"/>
                  <a:pt x="415" y="727"/>
                  <a:pt x="413" y="730"/>
                </a:cubicBezTo>
                <a:cubicBezTo>
                  <a:pt x="412" y="732"/>
                  <a:pt x="413" y="736"/>
                  <a:pt x="416" y="738"/>
                </a:cubicBezTo>
                <a:cubicBezTo>
                  <a:pt x="419" y="739"/>
                  <a:pt x="422" y="738"/>
                  <a:pt x="424" y="735"/>
                </a:cubicBezTo>
                <a:cubicBezTo>
                  <a:pt x="426" y="732"/>
                  <a:pt x="425" y="729"/>
                  <a:pt x="422" y="727"/>
                </a:cubicBezTo>
                <a:close/>
                <a:moveTo>
                  <a:pt x="526" y="384"/>
                </a:moveTo>
                <a:cubicBezTo>
                  <a:pt x="519" y="384"/>
                  <a:pt x="514" y="390"/>
                  <a:pt x="514" y="397"/>
                </a:cubicBezTo>
                <a:cubicBezTo>
                  <a:pt x="514" y="403"/>
                  <a:pt x="520" y="409"/>
                  <a:pt x="526" y="408"/>
                </a:cubicBezTo>
                <a:cubicBezTo>
                  <a:pt x="533" y="408"/>
                  <a:pt x="539" y="403"/>
                  <a:pt x="538" y="396"/>
                </a:cubicBezTo>
                <a:cubicBezTo>
                  <a:pt x="538" y="389"/>
                  <a:pt x="533" y="384"/>
                  <a:pt x="526" y="384"/>
                </a:cubicBezTo>
                <a:close/>
                <a:moveTo>
                  <a:pt x="600" y="647"/>
                </a:moveTo>
                <a:cubicBezTo>
                  <a:pt x="594" y="647"/>
                  <a:pt x="588" y="653"/>
                  <a:pt x="588" y="660"/>
                </a:cubicBezTo>
                <a:cubicBezTo>
                  <a:pt x="589" y="666"/>
                  <a:pt x="594" y="672"/>
                  <a:pt x="601" y="672"/>
                </a:cubicBezTo>
                <a:cubicBezTo>
                  <a:pt x="608" y="671"/>
                  <a:pt x="613" y="666"/>
                  <a:pt x="613" y="659"/>
                </a:cubicBezTo>
                <a:cubicBezTo>
                  <a:pt x="613" y="652"/>
                  <a:pt x="607" y="647"/>
                  <a:pt x="600" y="647"/>
                </a:cubicBezTo>
                <a:close/>
                <a:moveTo>
                  <a:pt x="695" y="491"/>
                </a:moveTo>
                <a:cubicBezTo>
                  <a:pt x="692" y="491"/>
                  <a:pt x="689" y="493"/>
                  <a:pt x="689" y="497"/>
                </a:cubicBezTo>
                <a:cubicBezTo>
                  <a:pt x="689" y="500"/>
                  <a:pt x="692" y="503"/>
                  <a:pt x="695" y="503"/>
                </a:cubicBezTo>
                <a:cubicBezTo>
                  <a:pt x="699" y="503"/>
                  <a:pt x="702" y="500"/>
                  <a:pt x="701" y="497"/>
                </a:cubicBezTo>
                <a:cubicBezTo>
                  <a:pt x="701" y="493"/>
                  <a:pt x="699" y="490"/>
                  <a:pt x="695" y="491"/>
                </a:cubicBezTo>
                <a:close/>
                <a:moveTo>
                  <a:pt x="781" y="604"/>
                </a:moveTo>
                <a:cubicBezTo>
                  <a:pt x="778" y="604"/>
                  <a:pt x="775" y="607"/>
                  <a:pt x="775" y="611"/>
                </a:cubicBezTo>
                <a:cubicBezTo>
                  <a:pt x="775" y="614"/>
                  <a:pt x="778" y="617"/>
                  <a:pt x="781" y="616"/>
                </a:cubicBezTo>
                <a:cubicBezTo>
                  <a:pt x="785" y="616"/>
                  <a:pt x="787" y="614"/>
                  <a:pt x="787" y="610"/>
                </a:cubicBezTo>
                <a:cubicBezTo>
                  <a:pt x="787" y="607"/>
                  <a:pt x="785" y="604"/>
                  <a:pt x="781" y="604"/>
                </a:cubicBezTo>
                <a:close/>
                <a:moveTo>
                  <a:pt x="723" y="306"/>
                </a:moveTo>
                <a:cubicBezTo>
                  <a:pt x="710" y="306"/>
                  <a:pt x="699" y="317"/>
                  <a:pt x="699" y="331"/>
                </a:cubicBezTo>
                <a:cubicBezTo>
                  <a:pt x="699" y="344"/>
                  <a:pt x="710" y="355"/>
                  <a:pt x="724" y="355"/>
                </a:cubicBezTo>
                <a:cubicBezTo>
                  <a:pt x="737" y="355"/>
                  <a:pt x="748" y="344"/>
                  <a:pt x="748" y="330"/>
                </a:cubicBezTo>
                <a:cubicBezTo>
                  <a:pt x="747" y="317"/>
                  <a:pt x="736" y="306"/>
                  <a:pt x="723" y="306"/>
                </a:cubicBezTo>
                <a:close/>
                <a:moveTo>
                  <a:pt x="162" y="126"/>
                </a:moveTo>
                <a:cubicBezTo>
                  <a:pt x="161" y="56"/>
                  <a:pt x="103" y="0"/>
                  <a:pt x="33" y="1"/>
                </a:cubicBezTo>
                <a:cubicBezTo>
                  <a:pt x="22" y="1"/>
                  <a:pt x="11" y="3"/>
                  <a:pt x="0" y="6"/>
                </a:cubicBezTo>
                <a:cubicBezTo>
                  <a:pt x="0" y="249"/>
                  <a:pt x="0" y="249"/>
                  <a:pt x="0" y="249"/>
                </a:cubicBezTo>
                <a:cubicBezTo>
                  <a:pt x="12" y="253"/>
                  <a:pt x="24" y="254"/>
                  <a:pt x="37" y="254"/>
                </a:cubicBezTo>
                <a:cubicBezTo>
                  <a:pt x="107" y="253"/>
                  <a:pt x="163" y="196"/>
                  <a:pt x="162" y="126"/>
                </a:cubicBezTo>
                <a:close/>
                <a:moveTo>
                  <a:pt x="895" y="411"/>
                </a:moveTo>
                <a:cubicBezTo>
                  <a:pt x="854" y="412"/>
                  <a:pt x="822" y="446"/>
                  <a:pt x="822" y="487"/>
                </a:cubicBezTo>
                <a:cubicBezTo>
                  <a:pt x="823" y="528"/>
                  <a:pt x="857" y="560"/>
                  <a:pt x="898" y="560"/>
                </a:cubicBezTo>
                <a:cubicBezTo>
                  <a:pt x="938" y="559"/>
                  <a:pt x="971" y="525"/>
                  <a:pt x="971" y="484"/>
                </a:cubicBezTo>
                <a:cubicBezTo>
                  <a:pt x="970" y="444"/>
                  <a:pt x="936" y="411"/>
                  <a:pt x="895" y="411"/>
                </a:cubicBezTo>
                <a:close/>
                <a:moveTo>
                  <a:pt x="142" y="249"/>
                </a:moveTo>
                <a:cubicBezTo>
                  <a:pt x="142" y="252"/>
                  <a:pt x="144" y="255"/>
                  <a:pt x="148" y="255"/>
                </a:cubicBezTo>
                <a:cubicBezTo>
                  <a:pt x="151" y="255"/>
                  <a:pt x="154" y="252"/>
                  <a:pt x="154" y="249"/>
                </a:cubicBezTo>
                <a:cubicBezTo>
                  <a:pt x="154" y="246"/>
                  <a:pt x="151" y="243"/>
                  <a:pt x="148" y="243"/>
                </a:cubicBezTo>
                <a:cubicBezTo>
                  <a:pt x="144" y="243"/>
                  <a:pt x="141" y="246"/>
                  <a:pt x="142" y="249"/>
                </a:cubicBezTo>
                <a:close/>
                <a:moveTo>
                  <a:pt x="855" y="280"/>
                </a:moveTo>
                <a:cubicBezTo>
                  <a:pt x="861" y="280"/>
                  <a:pt x="867" y="275"/>
                  <a:pt x="867" y="268"/>
                </a:cubicBezTo>
                <a:cubicBezTo>
                  <a:pt x="867" y="261"/>
                  <a:pt x="861" y="256"/>
                  <a:pt x="854" y="256"/>
                </a:cubicBezTo>
                <a:cubicBezTo>
                  <a:pt x="848" y="256"/>
                  <a:pt x="842" y="262"/>
                  <a:pt x="842" y="268"/>
                </a:cubicBezTo>
                <a:cubicBezTo>
                  <a:pt x="842" y="275"/>
                  <a:pt x="848" y="280"/>
                  <a:pt x="855" y="280"/>
                </a:cubicBezTo>
                <a:close/>
                <a:moveTo>
                  <a:pt x="145" y="570"/>
                </a:moveTo>
                <a:cubicBezTo>
                  <a:pt x="95" y="571"/>
                  <a:pt x="54" y="612"/>
                  <a:pt x="55" y="663"/>
                </a:cubicBezTo>
                <a:cubicBezTo>
                  <a:pt x="56" y="713"/>
                  <a:pt x="97" y="753"/>
                  <a:pt x="148" y="753"/>
                </a:cubicBezTo>
                <a:cubicBezTo>
                  <a:pt x="198" y="752"/>
                  <a:pt x="238" y="710"/>
                  <a:pt x="237" y="660"/>
                </a:cubicBezTo>
                <a:cubicBezTo>
                  <a:pt x="237" y="610"/>
                  <a:pt x="195" y="570"/>
                  <a:pt x="145" y="570"/>
                </a:cubicBezTo>
                <a:close/>
                <a:moveTo>
                  <a:pt x="324" y="607"/>
                </a:moveTo>
                <a:cubicBezTo>
                  <a:pt x="318" y="603"/>
                  <a:pt x="310" y="606"/>
                  <a:pt x="307" y="611"/>
                </a:cubicBezTo>
                <a:cubicBezTo>
                  <a:pt x="304" y="617"/>
                  <a:pt x="306" y="625"/>
                  <a:pt x="312" y="628"/>
                </a:cubicBezTo>
                <a:cubicBezTo>
                  <a:pt x="318" y="631"/>
                  <a:pt x="325" y="629"/>
                  <a:pt x="328" y="623"/>
                </a:cubicBezTo>
                <a:cubicBezTo>
                  <a:pt x="332" y="617"/>
                  <a:pt x="329" y="610"/>
                  <a:pt x="324" y="607"/>
                </a:cubicBezTo>
                <a:close/>
                <a:moveTo>
                  <a:pt x="268" y="400"/>
                </a:moveTo>
                <a:cubicBezTo>
                  <a:pt x="254" y="400"/>
                  <a:pt x="244" y="411"/>
                  <a:pt x="244" y="425"/>
                </a:cubicBezTo>
                <a:cubicBezTo>
                  <a:pt x="244" y="438"/>
                  <a:pt x="255" y="449"/>
                  <a:pt x="268" y="449"/>
                </a:cubicBezTo>
                <a:cubicBezTo>
                  <a:pt x="282" y="449"/>
                  <a:pt x="293" y="438"/>
                  <a:pt x="292" y="424"/>
                </a:cubicBezTo>
                <a:cubicBezTo>
                  <a:pt x="292" y="411"/>
                  <a:pt x="281" y="400"/>
                  <a:pt x="268" y="400"/>
                </a:cubicBezTo>
                <a:close/>
                <a:moveTo>
                  <a:pt x="334" y="161"/>
                </a:moveTo>
                <a:cubicBezTo>
                  <a:pt x="307" y="162"/>
                  <a:pt x="285" y="184"/>
                  <a:pt x="286" y="211"/>
                </a:cubicBezTo>
                <a:cubicBezTo>
                  <a:pt x="286" y="238"/>
                  <a:pt x="308" y="259"/>
                  <a:pt x="335" y="259"/>
                </a:cubicBezTo>
                <a:cubicBezTo>
                  <a:pt x="362" y="258"/>
                  <a:pt x="383" y="236"/>
                  <a:pt x="383" y="209"/>
                </a:cubicBezTo>
                <a:cubicBezTo>
                  <a:pt x="383" y="183"/>
                  <a:pt x="360" y="161"/>
                  <a:pt x="334" y="161"/>
                </a:cubicBezTo>
                <a:close/>
                <a:moveTo>
                  <a:pt x="285" y="71"/>
                </a:moveTo>
                <a:cubicBezTo>
                  <a:pt x="292" y="71"/>
                  <a:pt x="297" y="65"/>
                  <a:pt x="297" y="58"/>
                </a:cubicBezTo>
                <a:cubicBezTo>
                  <a:pt x="297" y="52"/>
                  <a:pt x="291" y="46"/>
                  <a:pt x="285" y="46"/>
                </a:cubicBezTo>
                <a:cubicBezTo>
                  <a:pt x="278" y="47"/>
                  <a:pt x="273" y="52"/>
                  <a:pt x="273" y="59"/>
                </a:cubicBezTo>
                <a:cubicBezTo>
                  <a:pt x="273" y="66"/>
                  <a:pt x="278" y="71"/>
                  <a:pt x="285" y="71"/>
                </a:cubicBezTo>
                <a:close/>
                <a:moveTo>
                  <a:pt x="1792" y="569"/>
                </a:moveTo>
                <a:cubicBezTo>
                  <a:pt x="1789" y="569"/>
                  <a:pt x="1786" y="572"/>
                  <a:pt x="1786" y="575"/>
                </a:cubicBezTo>
                <a:cubicBezTo>
                  <a:pt x="1786" y="578"/>
                  <a:pt x="1789" y="581"/>
                  <a:pt x="1793" y="581"/>
                </a:cubicBezTo>
                <a:cubicBezTo>
                  <a:pt x="1796" y="581"/>
                  <a:pt x="1799" y="578"/>
                  <a:pt x="1799" y="575"/>
                </a:cubicBezTo>
                <a:cubicBezTo>
                  <a:pt x="1798" y="571"/>
                  <a:pt x="1796" y="569"/>
                  <a:pt x="1792" y="569"/>
                </a:cubicBezTo>
                <a:close/>
                <a:moveTo>
                  <a:pt x="1922" y="436"/>
                </a:moveTo>
                <a:cubicBezTo>
                  <a:pt x="1909" y="436"/>
                  <a:pt x="1898" y="447"/>
                  <a:pt x="1899" y="461"/>
                </a:cubicBezTo>
                <a:cubicBezTo>
                  <a:pt x="1899" y="474"/>
                  <a:pt x="1910" y="485"/>
                  <a:pt x="1923" y="485"/>
                </a:cubicBezTo>
                <a:cubicBezTo>
                  <a:pt x="1937" y="484"/>
                  <a:pt x="1947" y="473"/>
                  <a:pt x="1947" y="460"/>
                </a:cubicBezTo>
                <a:cubicBezTo>
                  <a:pt x="1947" y="446"/>
                  <a:pt x="1936" y="436"/>
                  <a:pt x="1922" y="436"/>
                </a:cubicBezTo>
                <a:close/>
                <a:moveTo>
                  <a:pt x="1775" y="402"/>
                </a:moveTo>
                <a:cubicBezTo>
                  <a:pt x="1771" y="402"/>
                  <a:pt x="1769" y="405"/>
                  <a:pt x="1769" y="408"/>
                </a:cubicBezTo>
                <a:cubicBezTo>
                  <a:pt x="1769" y="411"/>
                  <a:pt x="1772" y="414"/>
                  <a:pt x="1775" y="414"/>
                </a:cubicBezTo>
                <a:cubicBezTo>
                  <a:pt x="1778" y="414"/>
                  <a:pt x="1781" y="411"/>
                  <a:pt x="1781" y="408"/>
                </a:cubicBezTo>
                <a:cubicBezTo>
                  <a:pt x="1781" y="405"/>
                  <a:pt x="1778" y="402"/>
                  <a:pt x="1775" y="402"/>
                </a:cubicBezTo>
                <a:close/>
                <a:moveTo>
                  <a:pt x="1005" y="693"/>
                </a:moveTo>
                <a:cubicBezTo>
                  <a:pt x="1002" y="693"/>
                  <a:pt x="999" y="696"/>
                  <a:pt x="999" y="699"/>
                </a:cubicBezTo>
                <a:cubicBezTo>
                  <a:pt x="999" y="703"/>
                  <a:pt x="1002" y="705"/>
                  <a:pt x="1005" y="705"/>
                </a:cubicBezTo>
                <a:cubicBezTo>
                  <a:pt x="1009" y="705"/>
                  <a:pt x="1011" y="702"/>
                  <a:pt x="1011" y="699"/>
                </a:cubicBezTo>
                <a:cubicBezTo>
                  <a:pt x="1011" y="696"/>
                  <a:pt x="1008" y="693"/>
                  <a:pt x="1005" y="693"/>
                </a:cubicBezTo>
                <a:close/>
                <a:moveTo>
                  <a:pt x="2269" y="467"/>
                </a:moveTo>
                <a:cubicBezTo>
                  <a:pt x="2262" y="467"/>
                  <a:pt x="2257" y="473"/>
                  <a:pt x="2257" y="480"/>
                </a:cubicBezTo>
                <a:cubicBezTo>
                  <a:pt x="2257" y="486"/>
                  <a:pt x="2262" y="492"/>
                  <a:pt x="2269" y="492"/>
                </a:cubicBezTo>
                <a:cubicBezTo>
                  <a:pt x="2276" y="491"/>
                  <a:pt x="2281" y="486"/>
                  <a:pt x="2281" y="479"/>
                </a:cubicBezTo>
                <a:cubicBezTo>
                  <a:pt x="2281" y="473"/>
                  <a:pt x="2275" y="467"/>
                  <a:pt x="2269" y="467"/>
                </a:cubicBezTo>
                <a:close/>
                <a:moveTo>
                  <a:pt x="2381" y="381"/>
                </a:moveTo>
                <a:cubicBezTo>
                  <a:pt x="2378" y="381"/>
                  <a:pt x="2375" y="384"/>
                  <a:pt x="2375" y="387"/>
                </a:cubicBezTo>
                <a:cubicBezTo>
                  <a:pt x="2375" y="391"/>
                  <a:pt x="2378" y="393"/>
                  <a:pt x="2381" y="393"/>
                </a:cubicBezTo>
                <a:cubicBezTo>
                  <a:pt x="2384" y="393"/>
                  <a:pt x="2387" y="391"/>
                  <a:pt x="2387" y="387"/>
                </a:cubicBezTo>
                <a:cubicBezTo>
                  <a:pt x="2387" y="384"/>
                  <a:pt x="2384" y="381"/>
                  <a:pt x="2381" y="381"/>
                </a:cubicBezTo>
                <a:close/>
                <a:moveTo>
                  <a:pt x="1647" y="513"/>
                </a:moveTo>
                <a:cubicBezTo>
                  <a:pt x="1641" y="513"/>
                  <a:pt x="1635" y="519"/>
                  <a:pt x="1635" y="525"/>
                </a:cubicBezTo>
                <a:cubicBezTo>
                  <a:pt x="1635" y="532"/>
                  <a:pt x="1641" y="537"/>
                  <a:pt x="1648" y="537"/>
                </a:cubicBezTo>
                <a:cubicBezTo>
                  <a:pt x="1654" y="537"/>
                  <a:pt x="1660" y="532"/>
                  <a:pt x="1660" y="525"/>
                </a:cubicBezTo>
                <a:cubicBezTo>
                  <a:pt x="1660" y="518"/>
                  <a:pt x="1654" y="513"/>
                  <a:pt x="1647" y="513"/>
                </a:cubicBezTo>
                <a:close/>
                <a:moveTo>
                  <a:pt x="2152" y="371"/>
                </a:moveTo>
                <a:cubicBezTo>
                  <a:pt x="2149" y="371"/>
                  <a:pt x="2146" y="374"/>
                  <a:pt x="2146" y="377"/>
                </a:cubicBezTo>
                <a:cubicBezTo>
                  <a:pt x="2146" y="380"/>
                  <a:pt x="2149" y="383"/>
                  <a:pt x="2153" y="383"/>
                </a:cubicBezTo>
                <a:cubicBezTo>
                  <a:pt x="2156" y="383"/>
                  <a:pt x="2159" y="380"/>
                  <a:pt x="2159" y="377"/>
                </a:cubicBezTo>
                <a:cubicBezTo>
                  <a:pt x="2158" y="374"/>
                  <a:pt x="2156" y="371"/>
                  <a:pt x="2152" y="371"/>
                </a:cubicBezTo>
                <a:close/>
                <a:moveTo>
                  <a:pt x="2021" y="557"/>
                </a:moveTo>
                <a:cubicBezTo>
                  <a:pt x="2017" y="557"/>
                  <a:pt x="2015" y="560"/>
                  <a:pt x="2015" y="563"/>
                </a:cubicBezTo>
                <a:cubicBezTo>
                  <a:pt x="2015" y="566"/>
                  <a:pt x="2017" y="569"/>
                  <a:pt x="2021" y="569"/>
                </a:cubicBezTo>
                <a:cubicBezTo>
                  <a:pt x="2024" y="569"/>
                  <a:pt x="2027" y="566"/>
                  <a:pt x="2027" y="563"/>
                </a:cubicBezTo>
                <a:cubicBezTo>
                  <a:pt x="2027" y="559"/>
                  <a:pt x="2024" y="557"/>
                  <a:pt x="2021" y="557"/>
                </a:cubicBezTo>
                <a:close/>
                <a:moveTo>
                  <a:pt x="1196" y="398"/>
                </a:moveTo>
                <a:cubicBezTo>
                  <a:pt x="1170" y="398"/>
                  <a:pt x="1148" y="420"/>
                  <a:pt x="1148" y="447"/>
                </a:cubicBezTo>
                <a:cubicBezTo>
                  <a:pt x="1149" y="474"/>
                  <a:pt x="1171" y="496"/>
                  <a:pt x="1198" y="495"/>
                </a:cubicBezTo>
                <a:cubicBezTo>
                  <a:pt x="1225" y="495"/>
                  <a:pt x="1246" y="473"/>
                  <a:pt x="1246" y="446"/>
                </a:cubicBezTo>
                <a:cubicBezTo>
                  <a:pt x="1245" y="419"/>
                  <a:pt x="1223" y="398"/>
                  <a:pt x="1196" y="398"/>
                </a:cubicBezTo>
                <a:close/>
                <a:moveTo>
                  <a:pt x="1060" y="561"/>
                </a:moveTo>
                <a:cubicBezTo>
                  <a:pt x="1053" y="561"/>
                  <a:pt x="1048" y="567"/>
                  <a:pt x="1048" y="574"/>
                </a:cubicBezTo>
                <a:cubicBezTo>
                  <a:pt x="1048" y="580"/>
                  <a:pt x="1053" y="586"/>
                  <a:pt x="1060" y="586"/>
                </a:cubicBezTo>
                <a:cubicBezTo>
                  <a:pt x="1067" y="586"/>
                  <a:pt x="1072" y="580"/>
                  <a:pt x="1072" y="573"/>
                </a:cubicBezTo>
                <a:cubicBezTo>
                  <a:pt x="1072" y="567"/>
                  <a:pt x="1066" y="561"/>
                  <a:pt x="1060" y="561"/>
                </a:cubicBezTo>
                <a:close/>
                <a:moveTo>
                  <a:pt x="1016" y="302"/>
                </a:moveTo>
                <a:cubicBezTo>
                  <a:pt x="1009" y="302"/>
                  <a:pt x="1003" y="308"/>
                  <a:pt x="1004" y="314"/>
                </a:cubicBezTo>
                <a:cubicBezTo>
                  <a:pt x="1004" y="321"/>
                  <a:pt x="1009" y="326"/>
                  <a:pt x="1016" y="326"/>
                </a:cubicBezTo>
                <a:cubicBezTo>
                  <a:pt x="1023" y="326"/>
                  <a:pt x="1028" y="321"/>
                  <a:pt x="1028" y="314"/>
                </a:cubicBezTo>
                <a:cubicBezTo>
                  <a:pt x="1028" y="307"/>
                  <a:pt x="1022" y="302"/>
                  <a:pt x="1016" y="302"/>
                </a:cubicBezTo>
                <a:close/>
                <a:moveTo>
                  <a:pt x="1390" y="468"/>
                </a:moveTo>
                <a:cubicBezTo>
                  <a:pt x="1376" y="468"/>
                  <a:pt x="1365" y="479"/>
                  <a:pt x="1366" y="493"/>
                </a:cubicBezTo>
                <a:cubicBezTo>
                  <a:pt x="1366" y="506"/>
                  <a:pt x="1377" y="517"/>
                  <a:pt x="1390" y="517"/>
                </a:cubicBezTo>
                <a:cubicBezTo>
                  <a:pt x="1404" y="517"/>
                  <a:pt x="1414" y="505"/>
                  <a:pt x="1414" y="492"/>
                </a:cubicBezTo>
                <a:cubicBezTo>
                  <a:pt x="1414" y="479"/>
                  <a:pt x="1403" y="468"/>
                  <a:pt x="1390" y="468"/>
                </a:cubicBezTo>
                <a:close/>
                <a:moveTo>
                  <a:pt x="1555" y="396"/>
                </a:moveTo>
                <a:cubicBezTo>
                  <a:pt x="1548" y="396"/>
                  <a:pt x="1543" y="401"/>
                  <a:pt x="1543" y="408"/>
                </a:cubicBezTo>
                <a:cubicBezTo>
                  <a:pt x="1543" y="415"/>
                  <a:pt x="1549" y="420"/>
                  <a:pt x="1555" y="420"/>
                </a:cubicBezTo>
                <a:cubicBezTo>
                  <a:pt x="1562" y="420"/>
                  <a:pt x="1567" y="414"/>
                  <a:pt x="1567" y="408"/>
                </a:cubicBezTo>
                <a:cubicBezTo>
                  <a:pt x="1567" y="401"/>
                  <a:pt x="1562" y="395"/>
                  <a:pt x="1555" y="396"/>
                </a:cubicBezTo>
                <a:close/>
                <a:moveTo>
                  <a:pt x="1335" y="636"/>
                </a:moveTo>
                <a:cubicBezTo>
                  <a:pt x="1328" y="636"/>
                  <a:pt x="1323" y="642"/>
                  <a:pt x="1323" y="649"/>
                </a:cubicBezTo>
                <a:cubicBezTo>
                  <a:pt x="1323" y="655"/>
                  <a:pt x="1329" y="661"/>
                  <a:pt x="1336" y="661"/>
                </a:cubicBezTo>
                <a:cubicBezTo>
                  <a:pt x="1342" y="661"/>
                  <a:pt x="1348" y="655"/>
                  <a:pt x="1348" y="648"/>
                </a:cubicBezTo>
                <a:cubicBezTo>
                  <a:pt x="1347" y="642"/>
                  <a:pt x="1342" y="636"/>
                  <a:pt x="1335" y="636"/>
                </a:cubicBezTo>
                <a:close/>
                <a:moveTo>
                  <a:pt x="1307" y="348"/>
                </a:moveTo>
                <a:cubicBezTo>
                  <a:pt x="1301" y="348"/>
                  <a:pt x="1295" y="353"/>
                  <a:pt x="1295" y="360"/>
                </a:cubicBezTo>
                <a:cubicBezTo>
                  <a:pt x="1295" y="367"/>
                  <a:pt x="1301" y="372"/>
                  <a:pt x="1308" y="372"/>
                </a:cubicBezTo>
                <a:cubicBezTo>
                  <a:pt x="1314" y="372"/>
                  <a:pt x="1320" y="366"/>
                  <a:pt x="1320" y="360"/>
                </a:cubicBezTo>
                <a:cubicBezTo>
                  <a:pt x="1319" y="353"/>
                  <a:pt x="1314" y="348"/>
                  <a:pt x="1307" y="348"/>
                </a:cubicBezTo>
                <a:close/>
              </a:path>
            </a:pathLst>
          </a:custGeom>
          <a:gradFill flip="none" rotWithShape="1">
            <a:gsLst>
              <a:gs pos="0">
                <a:srgbClr val="3BB15E"/>
              </a:gs>
              <a:gs pos="100000">
                <a:srgbClr val="227D86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044575" y="979488"/>
            <a:ext cx="5780768" cy="708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 i="0">
                <a:solidFill>
                  <a:srgbClr val="227D86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defRPr>
            </a:lvl1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055461" y="1828800"/>
            <a:ext cx="5780088" cy="2405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227D86"/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defRPr>
            </a:lvl1pPr>
          </a:lstStyle>
          <a:p>
            <a:pPr lvl="0"/>
            <a:r>
              <a:rPr kumimoji="1" lang="zh-CN" altLang="en-US" dirty="0"/>
              <a:t>单击此处编辑母版</a:t>
            </a:r>
            <a:r>
              <a:rPr kumimoji="1" lang="zh-CN" altLang="en-US"/>
              <a:t>文本样式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950040" y="6333644"/>
            <a:ext cx="62130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dirty="0">
                <a:solidFill>
                  <a:srgbClr val="2B7E86"/>
                </a:solidFill>
                <a:latin typeface="PingFang SC Medium" panose="020B0400000000000000" charset="-122"/>
                <a:ea typeface="PingFang SC Medium" panose="020B0400000000000000" charset="-122"/>
                <a:cs typeface="PingFang SC Medium" panose="020B0400000000000000" charset="-122"/>
              </a:rPr>
              <a:t>默安科技</a:t>
            </a:r>
            <a:endParaRPr kumimoji="1" lang="zh-CN" altLang="en-US" sz="800" dirty="0">
              <a:solidFill>
                <a:srgbClr val="2B7E86"/>
              </a:solidFill>
              <a:latin typeface="PingFang SC Medium" panose="020B0400000000000000" charset="-122"/>
              <a:ea typeface="PingFang SC Medium" panose="020B0400000000000000" charset="-122"/>
              <a:cs typeface="PingFang SC Medium" panose="020B0400000000000000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8" y="322150"/>
            <a:ext cx="595564" cy="721798"/>
          </a:xfrm>
          <a:prstGeom prst="rect">
            <a:avLst/>
          </a:prstGeom>
        </p:spPr>
      </p:pic>
      <p:sp>
        <p:nvSpPr>
          <p:cNvPr id="4" name="Freeform 8"/>
          <p:cNvSpPr>
            <a:spLocks noEditPoints="1"/>
          </p:cNvSpPr>
          <p:nvPr userDrawn="1"/>
        </p:nvSpPr>
        <p:spPr bwMode="auto">
          <a:xfrm rot="10800000">
            <a:off x="8559800" y="434445"/>
            <a:ext cx="3632200" cy="1146289"/>
          </a:xfrm>
          <a:custGeom>
            <a:avLst/>
            <a:gdLst>
              <a:gd name="T0" fmla="*/ 581 w 2387"/>
              <a:gd name="T1" fmla="*/ 249 h 753"/>
              <a:gd name="T2" fmla="*/ 567 w 2387"/>
              <a:gd name="T3" fmla="*/ 568 h 753"/>
              <a:gd name="T4" fmla="*/ 569 w 2387"/>
              <a:gd name="T5" fmla="*/ 576 h 753"/>
              <a:gd name="T6" fmla="*/ 413 w 2387"/>
              <a:gd name="T7" fmla="*/ 730 h 753"/>
              <a:gd name="T8" fmla="*/ 422 w 2387"/>
              <a:gd name="T9" fmla="*/ 727 h 753"/>
              <a:gd name="T10" fmla="*/ 526 w 2387"/>
              <a:gd name="T11" fmla="*/ 408 h 753"/>
              <a:gd name="T12" fmla="*/ 600 w 2387"/>
              <a:gd name="T13" fmla="*/ 647 h 753"/>
              <a:gd name="T14" fmla="*/ 613 w 2387"/>
              <a:gd name="T15" fmla="*/ 659 h 753"/>
              <a:gd name="T16" fmla="*/ 689 w 2387"/>
              <a:gd name="T17" fmla="*/ 497 h 753"/>
              <a:gd name="T18" fmla="*/ 695 w 2387"/>
              <a:gd name="T19" fmla="*/ 491 h 753"/>
              <a:gd name="T20" fmla="*/ 781 w 2387"/>
              <a:gd name="T21" fmla="*/ 616 h 753"/>
              <a:gd name="T22" fmla="*/ 723 w 2387"/>
              <a:gd name="T23" fmla="*/ 306 h 753"/>
              <a:gd name="T24" fmla="*/ 748 w 2387"/>
              <a:gd name="T25" fmla="*/ 330 h 753"/>
              <a:gd name="T26" fmla="*/ 33 w 2387"/>
              <a:gd name="T27" fmla="*/ 1 h 753"/>
              <a:gd name="T28" fmla="*/ 37 w 2387"/>
              <a:gd name="T29" fmla="*/ 254 h 753"/>
              <a:gd name="T30" fmla="*/ 822 w 2387"/>
              <a:gd name="T31" fmla="*/ 487 h 753"/>
              <a:gd name="T32" fmla="*/ 895 w 2387"/>
              <a:gd name="T33" fmla="*/ 411 h 753"/>
              <a:gd name="T34" fmla="*/ 154 w 2387"/>
              <a:gd name="T35" fmla="*/ 249 h 753"/>
              <a:gd name="T36" fmla="*/ 855 w 2387"/>
              <a:gd name="T37" fmla="*/ 280 h 753"/>
              <a:gd name="T38" fmla="*/ 842 w 2387"/>
              <a:gd name="T39" fmla="*/ 268 h 753"/>
              <a:gd name="T40" fmla="*/ 55 w 2387"/>
              <a:gd name="T41" fmla="*/ 663 h 753"/>
              <a:gd name="T42" fmla="*/ 145 w 2387"/>
              <a:gd name="T43" fmla="*/ 570 h 753"/>
              <a:gd name="T44" fmla="*/ 312 w 2387"/>
              <a:gd name="T45" fmla="*/ 628 h 753"/>
              <a:gd name="T46" fmla="*/ 268 w 2387"/>
              <a:gd name="T47" fmla="*/ 400 h 753"/>
              <a:gd name="T48" fmla="*/ 292 w 2387"/>
              <a:gd name="T49" fmla="*/ 424 h 753"/>
              <a:gd name="T50" fmla="*/ 286 w 2387"/>
              <a:gd name="T51" fmla="*/ 211 h 753"/>
              <a:gd name="T52" fmla="*/ 334 w 2387"/>
              <a:gd name="T53" fmla="*/ 161 h 753"/>
              <a:gd name="T54" fmla="*/ 285 w 2387"/>
              <a:gd name="T55" fmla="*/ 46 h 753"/>
              <a:gd name="T56" fmla="*/ 1792 w 2387"/>
              <a:gd name="T57" fmla="*/ 569 h 753"/>
              <a:gd name="T58" fmla="*/ 1799 w 2387"/>
              <a:gd name="T59" fmla="*/ 575 h 753"/>
              <a:gd name="T60" fmla="*/ 1899 w 2387"/>
              <a:gd name="T61" fmla="*/ 461 h 753"/>
              <a:gd name="T62" fmla="*/ 1922 w 2387"/>
              <a:gd name="T63" fmla="*/ 436 h 753"/>
              <a:gd name="T64" fmla="*/ 1775 w 2387"/>
              <a:gd name="T65" fmla="*/ 414 h 753"/>
              <a:gd name="T66" fmla="*/ 1005 w 2387"/>
              <a:gd name="T67" fmla="*/ 693 h 753"/>
              <a:gd name="T68" fmla="*/ 1011 w 2387"/>
              <a:gd name="T69" fmla="*/ 699 h 753"/>
              <a:gd name="T70" fmla="*/ 2257 w 2387"/>
              <a:gd name="T71" fmla="*/ 480 h 753"/>
              <a:gd name="T72" fmla="*/ 2269 w 2387"/>
              <a:gd name="T73" fmla="*/ 467 h 753"/>
              <a:gd name="T74" fmla="*/ 2381 w 2387"/>
              <a:gd name="T75" fmla="*/ 393 h 753"/>
              <a:gd name="T76" fmla="*/ 1647 w 2387"/>
              <a:gd name="T77" fmla="*/ 513 h 753"/>
              <a:gd name="T78" fmla="*/ 1660 w 2387"/>
              <a:gd name="T79" fmla="*/ 525 h 753"/>
              <a:gd name="T80" fmla="*/ 2146 w 2387"/>
              <a:gd name="T81" fmla="*/ 377 h 753"/>
              <a:gd name="T82" fmla="*/ 2152 w 2387"/>
              <a:gd name="T83" fmla="*/ 371 h 753"/>
              <a:gd name="T84" fmla="*/ 2021 w 2387"/>
              <a:gd name="T85" fmla="*/ 569 h 753"/>
              <a:gd name="T86" fmla="*/ 1196 w 2387"/>
              <a:gd name="T87" fmla="*/ 398 h 753"/>
              <a:gd name="T88" fmla="*/ 1246 w 2387"/>
              <a:gd name="T89" fmla="*/ 446 h 753"/>
              <a:gd name="T90" fmla="*/ 1048 w 2387"/>
              <a:gd name="T91" fmla="*/ 574 h 753"/>
              <a:gd name="T92" fmla="*/ 1060 w 2387"/>
              <a:gd name="T93" fmla="*/ 561 h 753"/>
              <a:gd name="T94" fmla="*/ 1016 w 2387"/>
              <a:gd name="T95" fmla="*/ 326 h 753"/>
              <a:gd name="T96" fmla="*/ 1390 w 2387"/>
              <a:gd name="T97" fmla="*/ 468 h 753"/>
              <a:gd name="T98" fmla="*/ 1414 w 2387"/>
              <a:gd name="T99" fmla="*/ 492 h 753"/>
              <a:gd name="T100" fmla="*/ 1543 w 2387"/>
              <a:gd name="T101" fmla="*/ 408 h 753"/>
              <a:gd name="T102" fmla="*/ 1555 w 2387"/>
              <a:gd name="T103" fmla="*/ 396 h 753"/>
              <a:gd name="T104" fmla="*/ 1336 w 2387"/>
              <a:gd name="T105" fmla="*/ 661 h 753"/>
              <a:gd name="T106" fmla="*/ 1307 w 2387"/>
              <a:gd name="T107" fmla="*/ 348 h 753"/>
              <a:gd name="T108" fmla="*/ 1320 w 2387"/>
              <a:gd name="T109" fmla="*/ 36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387" h="753">
                <a:moveTo>
                  <a:pt x="581" y="237"/>
                </a:moveTo>
                <a:cubicBezTo>
                  <a:pt x="577" y="237"/>
                  <a:pt x="575" y="239"/>
                  <a:pt x="575" y="243"/>
                </a:cubicBezTo>
                <a:cubicBezTo>
                  <a:pt x="575" y="246"/>
                  <a:pt x="577" y="249"/>
                  <a:pt x="581" y="249"/>
                </a:cubicBezTo>
                <a:cubicBezTo>
                  <a:pt x="584" y="249"/>
                  <a:pt x="587" y="246"/>
                  <a:pt x="587" y="243"/>
                </a:cubicBezTo>
                <a:cubicBezTo>
                  <a:pt x="587" y="239"/>
                  <a:pt x="584" y="236"/>
                  <a:pt x="581" y="237"/>
                </a:cubicBezTo>
                <a:close/>
                <a:moveTo>
                  <a:pt x="567" y="568"/>
                </a:moveTo>
                <a:cubicBezTo>
                  <a:pt x="564" y="567"/>
                  <a:pt x="560" y="568"/>
                  <a:pt x="559" y="571"/>
                </a:cubicBezTo>
                <a:cubicBezTo>
                  <a:pt x="557" y="574"/>
                  <a:pt x="558" y="577"/>
                  <a:pt x="561" y="579"/>
                </a:cubicBezTo>
                <a:cubicBezTo>
                  <a:pt x="564" y="580"/>
                  <a:pt x="568" y="579"/>
                  <a:pt x="569" y="576"/>
                </a:cubicBezTo>
                <a:cubicBezTo>
                  <a:pt x="571" y="574"/>
                  <a:pt x="570" y="570"/>
                  <a:pt x="567" y="568"/>
                </a:cubicBezTo>
                <a:close/>
                <a:moveTo>
                  <a:pt x="422" y="727"/>
                </a:moveTo>
                <a:cubicBezTo>
                  <a:pt x="419" y="726"/>
                  <a:pt x="415" y="727"/>
                  <a:pt x="413" y="730"/>
                </a:cubicBezTo>
                <a:cubicBezTo>
                  <a:pt x="412" y="732"/>
                  <a:pt x="413" y="736"/>
                  <a:pt x="416" y="738"/>
                </a:cubicBezTo>
                <a:cubicBezTo>
                  <a:pt x="419" y="739"/>
                  <a:pt x="422" y="738"/>
                  <a:pt x="424" y="735"/>
                </a:cubicBezTo>
                <a:cubicBezTo>
                  <a:pt x="426" y="732"/>
                  <a:pt x="425" y="729"/>
                  <a:pt x="422" y="727"/>
                </a:cubicBezTo>
                <a:close/>
                <a:moveTo>
                  <a:pt x="526" y="384"/>
                </a:moveTo>
                <a:cubicBezTo>
                  <a:pt x="519" y="384"/>
                  <a:pt x="514" y="390"/>
                  <a:pt x="514" y="397"/>
                </a:cubicBezTo>
                <a:cubicBezTo>
                  <a:pt x="514" y="403"/>
                  <a:pt x="520" y="409"/>
                  <a:pt x="526" y="408"/>
                </a:cubicBezTo>
                <a:cubicBezTo>
                  <a:pt x="533" y="408"/>
                  <a:pt x="539" y="403"/>
                  <a:pt x="538" y="396"/>
                </a:cubicBezTo>
                <a:cubicBezTo>
                  <a:pt x="538" y="389"/>
                  <a:pt x="533" y="384"/>
                  <a:pt x="526" y="384"/>
                </a:cubicBezTo>
                <a:close/>
                <a:moveTo>
                  <a:pt x="600" y="647"/>
                </a:moveTo>
                <a:cubicBezTo>
                  <a:pt x="594" y="647"/>
                  <a:pt x="588" y="653"/>
                  <a:pt x="588" y="660"/>
                </a:cubicBezTo>
                <a:cubicBezTo>
                  <a:pt x="589" y="666"/>
                  <a:pt x="594" y="672"/>
                  <a:pt x="601" y="672"/>
                </a:cubicBezTo>
                <a:cubicBezTo>
                  <a:pt x="608" y="671"/>
                  <a:pt x="613" y="666"/>
                  <a:pt x="613" y="659"/>
                </a:cubicBezTo>
                <a:cubicBezTo>
                  <a:pt x="613" y="652"/>
                  <a:pt x="607" y="647"/>
                  <a:pt x="600" y="647"/>
                </a:cubicBezTo>
                <a:close/>
                <a:moveTo>
                  <a:pt x="695" y="491"/>
                </a:moveTo>
                <a:cubicBezTo>
                  <a:pt x="692" y="491"/>
                  <a:pt x="689" y="493"/>
                  <a:pt x="689" y="497"/>
                </a:cubicBezTo>
                <a:cubicBezTo>
                  <a:pt x="689" y="500"/>
                  <a:pt x="692" y="503"/>
                  <a:pt x="695" y="503"/>
                </a:cubicBezTo>
                <a:cubicBezTo>
                  <a:pt x="699" y="503"/>
                  <a:pt x="702" y="500"/>
                  <a:pt x="701" y="497"/>
                </a:cubicBezTo>
                <a:cubicBezTo>
                  <a:pt x="701" y="493"/>
                  <a:pt x="699" y="490"/>
                  <a:pt x="695" y="491"/>
                </a:cubicBezTo>
                <a:close/>
                <a:moveTo>
                  <a:pt x="781" y="604"/>
                </a:moveTo>
                <a:cubicBezTo>
                  <a:pt x="778" y="604"/>
                  <a:pt x="775" y="607"/>
                  <a:pt x="775" y="611"/>
                </a:cubicBezTo>
                <a:cubicBezTo>
                  <a:pt x="775" y="614"/>
                  <a:pt x="778" y="617"/>
                  <a:pt x="781" y="616"/>
                </a:cubicBezTo>
                <a:cubicBezTo>
                  <a:pt x="785" y="616"/>
                  <a:pt x="787" y="614"/>
                  <a:pt x="787" y="610"/>
                </a:cubicBezTo>
                <a:cubicBezTo>
                  <a:pt x="787" y="607"/>
                  <a:pt x="785" y="604"/>
                  <a:pt x="781" y="604"/>
                </a:cubicBezTo>
                <a:close/>
                <a:moveTo>
                  <a:pt x="723" y="306"/>
                </a:moveTo>
                <a:cubicBezTo>
                  <a:pt x="710" y="306"/>
                  <a:pt x="699" y="317"/>
                  <a:pt x="699" y="331"/>
                </a:cubicBezTo>
                <a:cubicBezTo>
                  <a:pt x="699" y="344"/>
                  <a:pt x="710" y="355"/>
                  <a:pt x="724" y="355"/>
                </a:cubicBezTo>
                <a:cubicBezTo>
                  <a:pt x="737" y="355"/>
                  <a:pt x="748" y="344"/>
                  <a:pt x="748" y="330"/>
                </a:cubicBezTo>
                <a:cubicBezTo>
                  <a:pt x="747" y="317"/>
                  <a:pt x="736" y="306"/>
                  <a:pt x="723" y="306"/>
                </a:cubicBezTo>
                <a:close/>
                <a:moveTo>
                  <a:pt x="162" y="126"/>
                </a:moveTo>
                <a:cubicBezTo>
                  <a:pt x="161" y="56"/>
                  <a:pt x="103" y="0"/>
                  <a:pt x="33" y="1"/>
                </a:cubicBezTo>
                <a:cubicBezTo>
                  <a:pt x="22" y="1"/>
                  <a:pt x="11" y="3"/>
                  <a:pt x="0" y="6"/>
                </a:cubicBezTo>
                <a:cubicBezTo>
                  <a:pt x="0" y="249"/>
                  <a:pt x="0" y="249"/>
                  <a:pt x="0" y="249"/>
                </a:cubicBezTo>
                <a:cubicBezTo>
                  <a:pt x="12" y="253"/>
                  <a:pt x="24" y="254"/>
                  <a:pt x="37" y="254"/>
                </a:cubicBezTo>
                <a:cubicBezTo>
                  <a:pt x="107" y="253"/>
                  <a:pt x="163" y="196"/>
                  <a:pt x="162" y="126"/>
                </a:cubicBezTo>
                <a:close/>
                <a:moveTo>
                  <a:pt x="895" y="411"/>
                </a:moveTo>
                <a:cubicBezTo>
                  <a:pt x="854" y="412"/>
                  <a:pt x="822" y="446"/>
                  <a:pt x="822" y="487"/>
                </a:cubicBezTo>
                <a:cubicBezTo>
                  <a:pt x="823" y="528"/>
                  <a:pt x="857" y="560"/>
                  <a:pt x="898" y="560"/>
                </a:cubicBezTo>
                <a:cubicBezTo>
                  <a:pt x="938" y="559"/>
                  <a:pt x="971" y="525"/>
                  <a:pt x="971" y="484"/>
                </a:cubicBezTo>
                <a:cubicBezTo>
                  <a:pt x="970" y="444"/>
                  <a:pt x="936" y="411"/>
                  <a:pt x="895" y="411"/>
                </a:cubicBezTo>
                <a:close/>
                <a:moveTo>
                  <a:pt x="142" y="249"/>
                </a:moveTo>
                <a:cubicBezTo>
                  <a:pt x="142" y="252"/>
                  <a:pt x="144" y="255"/>
                  <a:pt x="148" y="255"/>
                </a:cubicBezTo>
                <a:cubicBezTo>
                  <a:pt x="151" y="255"/>
                  <a:pt x="154" y="252"/>
                  <a:pt x="154" y="249"/>
                </a:cubicBezTo>
                <a:cubicBezTo>
                  <a:pt x="154" y="246"/>
                  <a:pt x="151" y="243"/>
                  <a:pt x="148" y="243"/>
                </a:cubicBezTo>
                <a:cubicBezTo>
                  <a:pt x="144" y="243"/>
                  <a:pt x="141" y="246"/>
                  <a:pt x="142" y="249"/>
                </a:cubicBezTo>
                <a:close/>
                <a:moveTo>
                  <a:pt x="855" y="280"/>
                </a:moveTo>
                <a:cubicBezTo>
                  <a:pt x="861" y="280"/>
                  <a:pt x="867" y="275"/>
                  <a:pt x="867" y="268"/>
                </a:cubicBezTo>
                <a:cubicBezTo>
                  <a:pt x="867" y="261"/>
                  <a:pt x="861" y="256"/>
                  <a:pt x="854" y="256"/>
                </a:cubicBezTo>
                <a:cubicBezTo>
                  <a:pt x="848" y="256"/>
                  <a:pt x="842" y="262"/>
                  <a:pt x="842" y="268"/>
                </a:cubicBezTo>
                <a:cubicBezTo>
                  <a:pt x="842" y="275"/>
                  <a:pt x="848" y="280"/>
                  <a:pt x="855" y="280"/>
                </a:cubicBezTo>
                <a:close/>
                <a:moveTo>
                  <a:pt x="145" y="570"/>
                </a:moveTo>
                <a:cubicBezTo>
                  <a:pt x="95" y="571"/>
                  <a:pt x="54" y="612"/>
                  <a:pt x="55" y="663"/>
                </a:cubicBezTo>
                <a:cubicBezTo>
                  <a:pt x="56" y="713"/>
                  <a:pt x="97" y="753"/>
                  <a:pt x="148" y="753"/>
                </a:cubicBezTo>
                <a:cubicBezTo>
                  <a:pt x="198" y="752"/>
                  <a:pt x="238" y="710"/>
                  <a:pt x="237" y="660"/>
                </a:cubicBezTo>
                <a:cubicBezTo>
                  <a:pt x="237" y="610"/>
                  <a:pt x="195" y="570"/>
                  <a:pt x="145" y="570"/>
                </a:cubicBezTo>
                <a:close/>
                <a:moveTo>
                  <a:pt x="324" y="607"/>
                </a:moveTo>
                <a:cubicBezTo>
                  <a:pt x="318" y="603"/>
                  <a:pt x="310" y="606"/>
                  <a:pt x="307" y="611"/>
                </a:cubicBezTo>
                <a:cubicBezTo>
                  <a:pt x="304" y="617"/>
                  <a:pt x="306" y="625"/>
                  <a:pt x="312" y="628"/>
                </a:cubicBezTo>
                <a:cubicBezTo>
                  <a:pt x="318" y="631"/>
                  <a:pt x="325" y="629"/>
                  <a:pt x="328" y="623"/>
                </a:cubicBezTo>
                <a:cubicBezTo>
                  <a:pt x="332" y="617"/>
                  <a:pt x="329" y="610"/>
                  <a:pt x="324" y="607"/>
                </a:cubicBezTo>
                <a:close/>
                <a:moveTo>
                  <a:pt x="268" y="400"/>
                </a:moveTo>
                <a:cubicBezTo>
                  <a:pt x="254" y="400"/>
                  <a:pt x="244" y="411"/>
                  <a:pt x="244" y="425"/>
                </a:cubicBezTo>
                <a:cubicBezTo>
                  <a:pt x="244" y="438"/>
                  <a:pt x="255" y="449"/>
                  <a:pt x="268" y="449"/>
                </a:cubicBezTo>
                <a:cubicBezTo>
                  <a:pt x="282" y="449"/>
                  <a:pt x="293" y="438"/>
                  <a:pt x="292" y="424"/>
                </a:cubicBezTo>
                <a:cubicBezTo>
                  <a:pt x="292" y="411"/>
                  <a:pt x="281" y="400"/>
                  <a:pt x="268" y="400"/>
                </a:cubicBezTo>
                <a:close/>
                <a:moveTo>
                  <a:pt x="334" y="161"/>
                </a:moveTo>
                <a:cubicBezTo>
                  <a:pt x="307" y="162"/>
                  <a:pt x="285" y="184"/>
                  <a:pt x="286" y="211"/>
                </a:cubicBezTo>
                <a:cubicBezTo>
                  <a:pt x="286" y="238"/>
                  <a:pt x="308" y="259"/>
                  <a:pt x="335" y="259"/>
                </a:cubicBezTo>
                <a:cubicBezTo>
                  <a:pt x="362" y="258"/>
                  <a:pt x="383" y="236"/>
                  <a:pt x="383" y="209"/>
                </a:cubicBezTo>
                <a:cubicBezTo>
                  <a:pt x="383" y="183"/>
                  <a:pt x="360" y="161"/>
                  <a:pt x="334" y="161"/>
                </a:cubicBezTo>
                <a:close/>
                <a:moveTo>
                  <a:pt x="285" y="71"/>
                </a:moveTo>
                <a:cubicBezTo>
                  <a:pt x="292" y="71"/>
                  <a:pt x="297" y="65"/>
                  <a:pt x="297" y="58"/>
                </a:cubicBezTo>
                <a:cubicBezTo>
                  <a:pt x="297" y="52"/>
                  <a:pt x="291" y="46"/>
                  <a:pt x="285" y="46"/>
                </a:cubicBezTo>
                <a:cubicBezTo>
                  <a:pt x="278" y="47"/>
                  <a:pt x="273" y="52"/>
                  <a:pt x="273" y="59"/>
                </a:cubicBezTo>
                <a:cubicBezTo>
                  <a:pt x="273" y="66"/>
                  <a:pt x="278" y="71"/>
                  <a:pt x="285" y="71"/>
                </a:cubicBezTo>
                <a:close/>
                <a:moveTo>
                  <a:pt x="1792" y="569"/>
                </a:moveTo>
                <a:cubicBezTo>
                  <a:pt x="1789" y="569"/>
                  <a:pt x="1786" y="572"/>
                  <a:pt x="1786" y="575"/>
                </a:cubicBezTo>
                <a:cubicBezTo>
                  <a:pt x="1786" y="578"/>
                  <a:pt x="1789" y="581"/>
                  <a:pt x="1793" y="581"/>
                </a:cubicBezTo>
                <a:cubicBezTo>
                  <a:pt x="1796" y="581"/>
                  <a:pt x="1799" y="578"/>
                  <a:pt x="1799" y="575"/>
                </a:cubicBezTo>
                <a:cubicBezTo>
                  <a:pt x="1798" y="571"/>
                  <a:pt x="1796" y="569"/>
                  <a:pt x="1792" y="569"/>
                </a:cubicBezTo>
                <a:close/>
                <a:moveTo>
                  <a:pt x="1922" y="436"/>
                </a:moveTo>
                <a:cubicBezTo>
                  <a:pt x="1909" y="436"/>
                  <a:pt x="1898" y="447"/>
                  <a:pt x="1899" y="461"/>
                </a:cubicBezTo>
                <a:cubicBezTo>
                  <a:pt x="1899" y="474"/>
                  <a:pt x="1910" y="485"/>
                  <a:pt x="1923" y="485"/>
                </a:cubicBezTo>
                <a:cubicBezTo>
                  <a:pt x="1937" y="484"/>
                  <a:pt x="1947" y="473"/>
                  <a:pt x="1947" y="460"/>
                </a:cubicBezTo>
                <a:cubicBezTo>
                  <a:pt x="1947" y="446"/>
                  <a:pt x="1936" y="436"/>
                  <a:pt x="1922" y="436"/>
                </a:cubicBezTo>
                <a:close/>
                <a:moveTo>
                  <a:pt x="1775" y="402"/>
                </a:moveTo>
                <a:cubicBezTo>
                  <a:pt x="1771" y="402"/>
                  <a:pt x="1769" y="405"/>
                  <a:pt x="1769" y="408"/>
                </a:cubicBezTo>
                <a:cubicBezTo>
                  <a:pt x="1769" y="411"/>
                  <a:pt x="1772" y="414"/>
                  <a:pt x="1775" y="414"/>
                </a:cubicBezTo>
                <a:cubicBezTo>
                  <a:pt x="1778" y="414"/>
                  <a:pt x="1781" y="411"/>
                  <a:pt x="1781" y="408"/>
                </a:cubicBezTo>
                <a:cubicBezTo>
                  <a:pt x="1781" y="405"/>
                  <a:pt x="1778" y="402"/>
                  <a:pt x="1775" y="402"/>
                </a:cubicBezTo>
                <a:close/>
                <a:moveTo>
                  <a:pt x="1005" y="693"/>
                </a:moveTo>
                <a:cubicBezTo>
                  <a:pt x="1002" y="693"/>
                  <a:pt x="999" y="696"/>
                  <a:pt x="999" y="699"/>
                </a:cubicBezTo>
                <a:cubicBezTo>
                  <a:pt x="999" y="703"/>
                  <a:pt x="1002" y="705"/>
                  <a:pt x="1005" y="705"/>
                </a:cubicBezTo>
                <a:cubicBezTo>
                  <a:pt x="1009" y="705"/>
                  <a:pt x="1011" y="702"/>
                  <a:pt x="1011" y="699"/>
                </a:cubicBezTo>
                <a:cubicBezTo>
                  <a:pt x="1011" y="696"/>
                  <a:pt x="1008" y="693"/>
                  <a:pt x="1005" y="693"/>
                </a:cubicBezTo>
                <a:close/>
                <a:moveTo>
                  <a:pt x="2269" y="467"/>
                </a:moveTo>
                <a:cubicBezTo>
                  <a:pt x="2262" y="467"/>
                  <a:pt x="2257" y="473"/>
                  <a:pt x="2257" y="480"/>
                </a:cubicBezTo>
                <a:cubicBezTo>
                  <a:pt x="2257" y="486"/>
                  <a:pt x="2262" y="492"/>
                  <a:pt x="2269" y="492"/>
                </a:cubicBezTo>
                <a:cubicBezTo>
                  <a:pt x="2276" y="491"/>
                  <a:pt x="2281" y="486"/>
                  <a:pt x="2281" y="479"/>
                </a:cubicBezTo>
                <a:cubicBezTo>
                  <a:pt x="2281" y="473"/>
                  <a:pt x="2275" y="467"/>
                  <a:pt x="2269" y="467"/>
                </a:cubicBezTo>
                <a:close/>
                <a:moveTo>
                  <a:pt x="2381" y="381"/>
                </a:moveTo>
                <a:cubicBezTo>
                  <a:pt x="2378" y="381"/>
                  <a:pt x="2375" y="384"/>
                  <a:pt x="2375" y="387"/>
                </a:cubicBezTo>
                <a:cubicBezTo>
                  <a:pt x="2375" y="391"/>
                  <a:pt x="2378" y="393"/>
                  <a:pt x="2381" y="393"/>
                </a:cubicBezTo>
                <a:cubicBezTo>
                  <a:pt x="2384" y="393"/>
                  <a:pt x="2387" y="391"/>
                  <a:pt x="2387" y="387"/>
                </a:cubicBezTo>
                <a:cubicBezTo>
                  <a:pt x="2387" y="384"/>
                  <a:pt x="2384" y="381"/>
                  <a:pt x="2381" y="381"/>
                </a:cubicBezTo>
                <a:close/>
                <a:moveTo>
                  <a:pt x="1647" y="513"/>
                </a:moveTo>
                <a:cubicBezTo>
                  <a:pt x="1641" y="513"/>
                  <a:pt x="1635" y="519"/>
                  <a:pt x="1635" y="525"/>
                </a:cubicBezTo>
                <a:cubicBezTo>
                  <a:pt x="1635" y="532"/>
                  <a:pt x="1641" y="537"/>
                  <a:pt x="1648" y="537"/>
                </a:cubicBezTo>
                <a:cubicBezTo>
                  <a:pt x="1654" y="537"/>
                  <a:pt x="1660" y="532"/>
                  <a:pt x="1660" y="525"/>
                </a:cubicBezTo>
                <a:cubicBezTo>
                  <a:pt x="1660" y="518"/>
                  <a:pt x="1654" y="513"/>
                  <a:pt x="1647" y="513"/>
                </a:cubicBezTo>
                <a:close/>
                <a:moveTo>
                  <a:pt x="2152" y="371"/>
                </a:moveTo>
                <a:cubicBezTo>
                  <a:pt x="2149" y="371"/>
                  <a:pt x="2146" y="374"/>
                  <a:pt x="2146" y="377"/>
                </a:cubicBezTo>
                <a:cubicBezTo>
                  <a:pt x="2146" y="380"/>
                  <a:pt x="2149" y="383"/>
                  <a:pt x="2153" y="383"/>
                </a:cubicBezTo>
                <a:cubicBezTo>
                  <a:pt x="2156" y="383"/>
                  <a:pt x="2159" y="380"/>
                  <a:pt x="2159" y="377"/>
                </a:cubicBezTo>
                <a:cubicBezTo>
                  <a:pt x="2158" y="374"/>
                  <a:pt x="2156" y="371"/>
                  <a:pt x="2152" y="371"/>
                </a:cubicBezTo>
                <a:close/>
                <a:moveTo>
                  <a:pt x="2021" y="557"/>
                </a:moveTo>
                <a:cubicBezTo>
                  <a:pt x="2017" y="557"/>
                  <a:pt x="2015" y="560"/>
                  <a:pt x="2015" y="563"/>
                </a:cubicBezTo>
                <a:cubicBezTo>
                  <a:pt x="2015" y="566"/>
                  <a:pt x="2017" y="569"/>
                  <a:pt x="2021" y="569"/>
                </a:cubicBezTo>
                <a:cubicBezTo>
                  <a:pt x="2024" y="569"/>
                  <a:pt x="2027" y="566"/>
                  <a:pt x="2027" y="563"/>
                </a:cubicBezTo>
                <a:cubicBezTo>
                  <a:pt x="2027" y="559"/>
                  <a:pt x="2024" y="557"/>
                  <a:pt x="2021" y="557"/>
                </a:cubicBezTo>
                <a:close/>
                <a:moveTo>
                  <a:pt x="1196" y="398"/>
                </a:moveTo>
                <a:cubicBezTo>
                  <a:pt x="1170" y="398"/>
                  <a:pt x="1148" y="420"/>
                  <a:pt x="1148" y="447"/>
                </a:cubicBezTo>
                <a:cubicBezTo>
                  <a:pt x="1149" y="474"/>
                  <a:pt x="1171" y="496"/>
                  <a:pt x="1198" y="495"/>
                </a:cubicBezTo>
                <a:cubicBezTo>
                  <a:pt x="1225" y="495"/>
                  <a:pt x="1246" y="473"/>
                  <a:pt x="1246" y="446"/>
                </a:cubicBezTo>
                <a:cubicBezTo>
                  <a:pt x="1245" y="419"/>
                  <a:pt x="1223" y="398"/>
                  <a:pt x="1196" y="398"/>
                </a:cubicBezTo>
                <a:close/>
                <a:moveTo>
                  <a:pt x="1060" y="561"/>
                </a:moveTo>
                <a:cubicBezTo>
                  <a:pt x="1053" y="561"/>
                  <a:pt x="1048" y="567"/>
                  <a:pt x="1048" y="574"/>
                </a:cubicBezTo>
                <a:cubicBezTo>
                  <a:pt x="1048" y="580"/>
                  <a:pt x="1053" y="586"/>
                  <a:pt x="1060" y="586"/>
                </a:cubicBezTo>
                <a:cubicBezTo>
                  <a:pt x="1067" y="586"/>
                  <a:pt x="1072" y="580"/>
                  <a:pt x="1072" y="573"/>
                </a:cubicBezTo>
                <a:cubicBezTo>
                  <a:pt x="1072" y="567"/>
                  <a:pt x="1066" y="561"/>
                  <a:pt x="1060" y="561"/>
                </a:cubicBezTo>
                <a:close/>
                <a:moveTo>
                  <a:pt x="1016" y="302"/>
                </a:moveTo>
                <a:cubicBezTo>
                  <a:pt x="1009" y="302"/>
                  <a:pt x="1003" y="308"/>
                  <a:pt x="1004" y="314"/>
                </a:cubicBezTo>
                <a:cubicBezTo>
                  <a:pt x="1004" y="321"/>
                  <a:pt x="1009" y="326"/>
                  <a:pt x="1016" y="326"/>
                </a:cubicBezTo>
                <a:cubicBezTo>
                  <a:pt x="1023" y="326"/>
                  <a:pt x="1028" y="321"/>
                  <a:pt x="1028" y="314"/>
                </a:cubicBezTo>
                <a:cubicBezTo>
                  <a:pt x="1028" y="307"/>
                  <a:pt x="1022" y="302"/>
                  <a:pt x="1016" y="302"/>
                </a:cubicBezTo>
                <a:close/>
                <a:moveTo>
                  <a:pt x="1390" y="468"/>
                </a:moveTo>
                <a:cubicBezTo>
                  <a:pt x="1376" y="468"/>
                  <a:pt x="1365" y="479"/>
                  <a:pt x="1366" y="493"/>
                </a:cubicBezTo>
                <a:cubicBezTo>
                  <a:pt x="1366" y="506"/>
                  <a:pt x="1377" y="517"/>
                  <a:pt x="1390" y="517"/>
                </a:cubicBezTo>
                <a:cubicBezTo>
                  <a:pt x="1404" y="517"/>
                  <a:pt x="1414" y="505"/>
                  <a:pt x="1414" y="492"/>
                </a:cubicBezTo>
                <a:cubicBezTo>
                  <a:pt x="1414" y="479"/>
                  <a:pt x="1403" y="468"/>
                  <a:pt x="1390" y="468"/>
                </a:cubicBezTo>
                <a:close/>
                <a:moveTo>
                  <a:pt x="1555" y="396"/>
                </a:moveTo>
                <a:cubicBezTo>
                  <a:pt x="1548" y="396"/>
                  <a:pt x="1543" y="401"/>
                  <a:pt x="1543" y="408"/>
                </a:cubicBezTo>
                <a:cubicBezTo>
                  <a:pt x="1543" y="415"/>
                  <a:pt x="1549" y="420"/>
                  <a:pt x="1555" y="420"/>
                </a:cubicBezTo>
                <a:cubicBezTo>
                  <a:pt x="1562" y="420"/>
                  <a:pt x="1567" y="414"/>
                  <a:pt x="1567" y="408"/>
                </a:cubicBezTo>
                <a:cubicBezTo>
                  <a:pt x="1567" y="401"/>
                  <a:pt x="1562" y="395"/>
                  <a:pt x="1555" y="396"/>
                </a:cubicBezTo>
                <a:close/>
                <a:moveTo>
                  <a:pt x="1335" y="636"/>
                </a:moveTo>
                <a:cubicBezTo>
                  <a:pt x="1328" y="636"/>
                  <a:pt x="1323" y="642"/>
                  <a:pt x="1323" y="649"/>
                </a:cubicBezTo>
                <a:cubicBezTo>
                  <a:pt x="1323" y="655"/>
                  <a:pt x="1329" y="661"/>
                  <a:pt x="1336" y="661"/>
                </a:cubicBezTo>
                <a:cubicBezTo>
                  <a:pt x="1342" y="661"/>
                  <a:pt x="1348" y="655"/>
                  <a:pt x="1348" y="648"/>
                </a:cubicBezTo>
                <a:cubicBezTo>
                  <a:pt x="1347" y="642"/>
                  <a:pt x="1342" y="636"/>
                  <a:pt x="1335" y="636"/>
                </a:cubicBezTo>
                <a:close/>
                <a:moveTo>
                  <a:pt x="1307" y="348"/>
                </a:moveTo>
                <a:cubicBezTo>
                  <a:pt x="1301" y="348"/>
                  <a:pt x="1295" y="353"/>
                  <a:pt x="1295" y="360"/>
                </a:cubicBezTo>
                <a:cubicBezTo>
                  <a:pt x="1295" y="367"/>
                  <a:pt x="1301" y="372"/>
                  <a:pt x="1308" y="372"/>
                </a:cubicBezTo>
                <a:cubicBezTo>
                  <a:pt x="1314" y="372"/>
                  <a:pt x="1320" y="366"/>
                  <a:pt x="1320" y="360"/>
                </a:cubicBezTo>
                <a:cubicBezTo>
                  <a:pt x="1319" y="353"/>
                  <a:pt x="1314" y="348"/>
                  <a:pt x="1307" y="348"/>
                </a:cubicBezTo>
                <a:close/>
              </a:path>
            </a:pathLst>
          </a:custGeom>
          <a:gradFill flip="none" rotWithShape="1">
            <a:gsLst>
              <a:gs pos="0">
                <a:srgbClr val="3BB15E"/>
              </a:gs>
              <a:gs pos="100000">
                <a:srgbClr val="227D86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5221" y="3623553"/>
            <a:ext cx="12978063" cy="51123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62200"/>
            <a:ext cx="12192001" cy="176226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2463800" y="265322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spc="1500" dirty="0">
                <a:solidFill>
                  <a:srgbClr val="2B7E86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THANK</a:t>
            </a:r>
            <a:r>
              <a:rPr kumimoji="1" lang="zh-CN" altLang="en-US" sz="3600" b="1" spc="1500" dirty="0">
                <a:solidFill>
                  <a:srgbClr val="2B7E86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    </a:t>
            </a:r>
            <a:r>
              <a:rPr kumimoji="1" lang="en-US" altLang="zh-CN" sz="3600" b="1" spc="1500" dirty="0">
                <a:solidFill>
                  <a:srgbClr val="2B7E86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YOU</a:t>
            </a:r>
            <a:endParaRPr kumimoji="1" lang="zh-CN" altLang="en-US" sz="3600" b="1" spc="1500" dirty="0">
              <a:solidFill>
                <a:srgbClr val="2B7E86"/>
              </a:solidFill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/Users/a1234/dsmp-selenium/ns/allsee/allsee.app" TargetMode="External"/><Relationship Id="rId8" Type="http://schemas.openxmlformats.org/officeDocument/2006/relationships/hyperlink" Target="/Users/a1234/dsmp-selenium/ns/vuln/vuln.app" TargetMode="External"/><Relationship Id="rId7" Type="http://schemas.openxmlformats.org/officeDocument/2006/relationships/hyperlink" Target="/Users/a1234/dsmp-selenium/ns/template/template.app" TargetMode="External"/><Relationship Id="rId6" Type="http://schemas.openxmlformats.org/officeDocument/2006/relationships/hyperlink" Target="/Users/a1234/dsmp-selenium/ns/user/user.app" TargetMode="External"/><Relationship Id="rId5" Type="http://schemas.openxmlformats.org/officeDocument/2006/relationships/hyperlink" Target="/Users/a1234/dsmp-selenium/ns/task/task.app" TargetMode="External"/><Relationship Id="rId4" Type="http://schemas.openxmlformats.org/officeDocument/2006/relationships/hyperlink" Target="/Users/a1234/dsmp-selenium/ns/project/project.app" TargetMode="External"/><Relationship Id="rId3" Type="http://schemas.openxmlformats.org/officeDocument/2006/relationships/hyperlink" Target="/Users/a1234/dsmp-selenium/ns/post/post.app" TargetMode="External"/><Relationship Id="rId2" Type="http://schemas.openxmlformats.org/officeDocument/2006/relationships/hyperlink" Target="/Users/a1234/dsmp-selenium/superadmin/ns/superadmin.app" TargetMode="Externa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3.xml"/><Relationship Id="rId10" Type="http://schemas.openxmlformats.org/officeDocument/2006/relationships/hyperlink" Target="/Users/a1234/dsmp-selenium/ns/engine_manager/SCA/engine.app" TargetMode="External"/><Relationship Id="rId1" Type="http://schemas.openxmlformats.org/officeDocument/2006/relationships/hyperlink" Target="/Users/a1234/dsmp-selenium/superadmin/login/dist/admin-login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0453" y="2086751"/>
            <a:ext cx="7214842" cy="534702"/>
          </a:xfrm>
        </p:spPr>
        <p:txBody>
          <a:bodyPr/>
          <a:lstStyle/>
          <a:p>
            <a:r>
              <a:rPr kumimoji="1" lang="en-US" altLang="zh-CN" sz="3600" b="1" dirty="0">
                <a:solidFill>
                  <a:srgbClr val="227D86"/>
                </a:solidFill>
                <a:latin typeface="黑体" panose="02010609060101010101" charset="-122"/>
              </a:rPr>
              <a:t>DSMP V1.1.0</a:t>
            </a:r>
            <a:r>
              <a:rPr kumimoji="1" lang="zh-CN" altLang="en-US" sz="3600" b="1" dirty="0">
                <a:solidFill>
                  <a:srgbClr val="227D86"/>
                </a:solidFill>
                <a:latin typeface="黑体" panose="02010609060101010101" charset="-122"/>
              </a:rPr>
              <a:t> 业务分享</a:t>
            </a:r>
            <a:endParaRPr kumimoji="1" lang="zh-CN" altLang="en-US" sz="3600" b="1" dirty="0">
              <a:solidFill>
                <a:srgbClr val="227D86"/>
              </a:solidFill>
              <a:latin typeface="+mn-ea"/>
            </a:endParaRPr>
          </a:p>
          <a:p>
            <a:endParaRPr kumimoji="1"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837821" y="4672977"/>
            <a:ext cx="5068744" cy="392112"/>
          </a:xfrm>
        </p:spPr>
        <p:txBody>
          <a:bodyPr/>
          <a:lstStyle/>
          <a:p>
            <a:r>
              <a:rPr kumimoji="1" lang="zh-CN" altLang="en-US" sz="2000" b="1" dirty="0">
                <a:solidFill>
                  <a:srgbClr val="227D86"/>
                </a:solidFill>
                <a:latin typeface="+mn-ea"/>
                <a:ea typeface="+mn-ea"/>
              </a:rPr>
              <a:t>测试组-智慧运营 李振强</a:t>
            </a:r>
            <a:endParaRPr kumimoji="1" lang="zh-CN" altLang="en-US" sz="2000" b="1" dirty="0">
              <a:solidFill>
                <a:srgbClr val="227D86"/>
              </a:solidFill>
              <a:latin typeface="+mn-ea"/>
              <a:ea typeface="+mn-ea"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6836121" y="5069078"/>
            <a:ext cx="5068744" cy="39211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b="0" i="0" kern="1200" spc="300">
                <a:solidFill>
                  <a:schemeClr val="tx1"/>
                </a:solidFill>
                <a:latin typeface="PingFang SC Light" panose="020B0400000000000000" charset="-122"/>
                <a:ea typeface="PingFang SC Light" panose="020B0400000000000000" charset="-122"/>
                <a:cs typeface="PingFang SC Light" panose="020B0400000000000000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b="1" dirty="0">
                <a:solidFill>
                  <a:srgbClr val="227D86"/>
                </a:solidFill>
                <a:latin typeface="+mn-ea"/>
                <a:ea typeface="+mn-ea"/>
              </a:rPr>
              <a:t>2024</a:t>
            </a:r>
            <a:r>
              <a:rPr kumimoji="1" lang="zh-CN" altLang="en-US" sz="2000" b="1" dirty="0">
                <a:solidFill>
                  <a:srgbClr val="227D86"/>
                </a:solidFill>
                <a:latin typeface="黑体" panose="02010609060101010101" charset="-122"/>
                <a:ea typeface="黑体" panose="02010609060101010101" charset="-122"/>
              </a:rPr>
              <a:t>年</a:t>
            </a:r>
            <a:r>
              <a:rPr kumimoji="1" lang="en-US" altLang="zh-CN" sz="2000" b="1" dirty="0">
                <a:solidFill>
                  <a:srgbClr val="227D86"/>
                </a:solidFill>
                <a:latin typeface="黑体" panose="02010609060101010101" charset="-122"/>
                <a:ea typeface="黑体" panose="02010609060101010101" charset="-122"/>
              </a:rPr>
              <a:t>7</a:t>
            </a:r>
            <a:r>
              <a:rPr kumimoji="1" lang="zh-CN" altLang="en-US" sz="2000" b="1" dirty="0">
                <a:solidFill>
                  <a:srgbClr val="227D86"/>
                </a:solidFill>
                <a:latin typeface="黑体" panose="02010609060101010101" charset="-122"/>
                <a:ea typeface="黑体" panose="02010609060101010101" charset="-122"/>
              </a:rPr>
              <a:t>月</a:t>
            </a:r>
            <a:r>
              <a:rPr kumimoji="1" lang="en-US" altLang="zh-CN" sz="2000" b="1" dirty="0">
                <a:solidFill>
                  <a:srgbClr val="227D86"/>
                </a:solidFill>
                <a:latin typeface="黑体" panose="02010609060101010101" charset="-122"/>
                <a:ea typeface="黑体" panose="02010609060101010101" charset="-122"/>
              </a:rPr>
              <a:t>25</a:t>
            </a:r>
            <a:r>
              <a:rPr kumimoji="1" lang="zh-CN" altLang="en-US" sz="2000" b="1" dirty="0">
                <a:solidFill>
                  <a:srgbClr val="227D86"/>
                </a:solidFill>
                <a:latin typeface="黑体" panose="02010609060101010101" charset="-122"/>
                <a:ea typeface="黑体" panose="02010609060101010101" charset="-122"/>
              </a:rPr>
              <a:t>日</a:t>
            </a:r>
            <a:endParaRPr kumimoji="1" lang="zh-CN" altLang="en-US" sz="2000" b="1" dirty="0">
              <a:solidFill>
                <a:srgbClr val="227D86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3393" y="954146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+mn-ea"/>
              </a:rPr>
              <a:t>3.3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任务数据库</a:t>
            </a:r>
            <a:endParaRPr kumimoji="1" lang="zh-CN" altLang="en-US" sz="2400" b="1" spc="300" dirty="0">
              <a:solidFill>
                <a:srgbClr val="227D86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85565" y="1604010"/>
            <a:ext cx="75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4941570" y="1756857"/>
            <a:ext cx="3028950" cy="4530482"/>
            <a:chOff x="12403" y="3659"/>
            <a:chExt cx="4115" cy="6594"/>
          </a:xfrm>
        </p:grpSpPr>
        <p:grpSp>
          <p:nvGrpSpPr>
            <p:cNvPr id="11" name="组合 10"/>
            <p:cNvGrpSpPr/>
            <p:nvPr/>
          </p:nvGrpSpPr>
          <p:grpSpPr>
            <a:xfrm>
              <a:off x="12403" y="3659"/>
              <a:ext cx="3382" cy="6443"/>
              <a:chOff x="13963" y="3069"/>
              <a:chExt cx="3382" cy="6443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3963" y="3069"/>
                <a:ext cx="3382" cy="116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226" y="3384"/>
                <a:ext cx="2671" cy="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tbl_scan_task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3963" y="4234"/>
                <a:ext cx="3382" cy="52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2529" y="5014"/>
              <a:ext cx="3989" cy="5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ns: string</a:t>
              </a:r>
              <a:endParaRPr lang="en-US" altLang="zh-CN" sz="1200"/>
            </a:p>
            <a:p>
              <a:r>
                <a:rPr lang="en-US" altLang="zh-CN" sz="1200"/>
                <a:t>name: string</a:t>
              </a:r>
              <a:endParaRPr lang="en-US" altLang="zh-CN" sz="1200"/>
            </a:p>
            <a:p>
              <a:r>
                <a:rPr lang="en-US" altLang="zh-CN" sz="1200"/>
                <a:t>project_id: string</a:t>
              </a:r>
              <a:endParaRPr lang="en-US" altLang="zh-CN" sz="1200"/>
            </a:p>
            <a:p>
              <a:r>
                <a:rPr lang="en-US" altLang="zh-CN" sz="1200"/>
                <a:t>project_version_id: string</a:t>
              </a:r>
              <a:endParaRPr lang="en-US" altLang="zh-CN" sz="1200"/>
            </a:p>
            <a:p>
              <a:r>
                <a:rPr lang="en-US" altLang="zh-CN" sz="1200"/>
                <a:t>project_stage:long</a:t>
              </a:r>
              <a:endParaRPr lang="en-US" altLang="zh-CN" sz="1200"/>
            </a:p>
            <a:p>
              <a:r>
                <a:rPr lang="en-US" altLang="zh-CN" sz="1200"/>
                <a:t>sdl: string</a:t>
              </a:r>
              <a:endParaRPr lang="en-US" altLang="zh-CN" sz="1200"/>
            </a:p>
            <a:p>
              <a:r>
                <a:rPr lang="en-US" altLang="zh-CN" sz="1200"/>
                <a:t>engine_id: string</a:t>
              </a:r>
              <a:endParaRPr lang="en-US" altLang="zh-CN" sz="1200"/>
            </a:p>
            <a:p>
              <a:r>
                <a:rPr lang="en-US" altLang="zh-CN" sz="1200"/>
                <a:t>create_user_id: string</a:t>
              </a:r>
              <a:endParaRPr lang="en-US" altLang="zh-CN" sz="1200"/>
            </a:p>
            <a:p>
              <a:r>
                <a:rPr lang="en-US" altLang="zh-CN" sz="1200"/>
                <a:t>create_user_name: string</a:t>
              </a:r>
              <a:endParaRPr lang="en-US" altLang="zh-CN" sz="1200"/>
            </a:p>
            <a:p>
              <a:r>
                <a:rPr lang="en-US" altLang="zh-CN" sz="1200"/>
                <a:t>sca_task:</a:t>
              </a:r>
              <a:endParaRPr lang="en-US" altLang="zh-CN" sz="1200"/>
            </a:p>
            <a:p>
              <a:r>
                <a:rPr lang="en-US" altLang="zh-CN" sz="1200"/>
                <a:t>sast_task:</a:t>
              </a:r>
              <a:endParaRPr lang="en-US" altLang="zh-CN" sz="1200"/>
            </a:p>
            <a:p>
              <a:r>
                <a:rPr lang="en-US" altLang="zh-CN" sz="1200"/>
                <a:t>iast_task:</a:t>
              </a:r>
              <a:endParaRPr lang="en-US" altLang="zh-CN" sz="1200"/>
            </a:p>
            <a:p>
              <a:r>
                <a:rPr lang="en-US" altLang="zh-CN" sz="1200"/>
                <a:t>scan_progress: ScanProgress</a:t>
              </a:r>
              <a:endParaRPr lang="en-US" altLang="zh-CN" sz="1200"/>
            </a:p>
            <a:p>
              <a:r>
                <a:rPr lang="en-US" altLang="zh-CN" sz="1200"/>
                <a:t>scan_reason: string</a:t>
              </a:r>
              <a:endParaRPr lang="en-US" altLang="zh-CN" sz="1200"/>
            </a:p>
            <a:p>
              <a:r>
                <a:rPr lang="en-US" altLang="zh-CN" sz="1200"/>
                <a:t>task_notify: TaskNotify</a:t>
              </a:r>
              <a:endParaRPr lang="en-US" altLang="zh-CN" sz="1200"/>
            </a:p>
            <a:p>
              <a:r>
                <a:rPr lang="en-US" altLang="zh-CN" sz="1200"/>
                <a:t>create_time: time.Time</a:t>
              </a:r>
              <a:endParaRPr lang="en-US" altLang="zh-CN" sz="1200"/>
            </a:p>
            <a:p>
              <a:r>
                <a:rPr lang="en-US" altLang="zh-CN" sz="1200"/>
                <a:t>update_time: time.Time</a:t>
              </a:r>
              <a:endParaRPr lang="en-US" altLang="zh-CN" sz="1200"/>
            </a:p>
            <a:p>
              <a:endParaRPr lang="en-US" altLang="zh-CN" sz="12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02905" y="3744629"/>
            <a:ext cx="2377440" cy="1394906"/>
            <a:chOff x="12403" y="3655"/>
            <a:chExt cx="4092" cy="3356"/>
          </a:xfrm>
        </p:grpSpPr>
        <p:grpSp>
          <p:nvGrpSpPr>
            <p:cNvPr id="8" name="组合 7"/>
            <p:cNvGrpSpPr/>
            <p:nvPr/>
          </p:nvGrpSpPr>
          <p:grpSpPr>
            <a:xfrm>
              <a:off x="12403" y="3655"/>
              <a:ext cx="3382" cy="3335"/>
              <a:chOff x="13963" y="3065"/>
              <a:chExt cx="3382" cy="333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3963" y="3065"/>
                <a:ext cx="3382" cy="1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4226" y="3384"/>
                <a:ext cx="2671" cy="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tbl_sync_task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3963" y="4234"/>
                <a:ext cx="3382" cy="21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2529" y="5014"/>
              <a:ext cx="3966" cy="1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ns: string</a:t>
              </a:r>
              <a:endParaRPr lang="en-US" altLang="zh-CN" sz="1200"/>
            </a:p>
            <a:p>
              <a:r>
                <a:rPr lang="en-US" altLang="zh-CN" sz="1200"/>
                <a:t>engine_id: string</a:t>
              </a:r>
              <a:endParaRPr lang="en-US" altLang="zh-CN" sz="1200"/>
            </a:p>
            <a:p>
              <a:endParaRPr lang="en-US" altLang="zh-CN" sz="12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976120" y="1757200"/>
            <a:ext cx="2860599" cy="1783179"/>
            <a:chOff x="12403" y="3655"/>
            <a:chExt cx="3966" cy="5363"/>
          </a:xfrm>
        </p:grpSpPr>
        <p:grpSp>
          <p:nvGrpSpPr>
            <p:cNvPr id="20" name="组合 19"/>
            <p:cNvGrpSpPr/>
            <p:nvPr/>
          </p:nvGrpSpPr>
          <p:grpSpPr>
            <a:xfrm>
              <a:off x="12403" y="3655"/>
              <a:ext cx="3382" cy="5341"/>
              <a:chOff x="13963" y="3065"/>
              <a:chExt cx="3382" cy="534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3963" y="3065"/>
                <a:ext cx="3382" cy="1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4378" y="3254"/>
                <a:ext cx="2671" cy="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tbl_project_relation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3963" y="4233"/>
                <a:ext cx="3382" cy="41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12403" y="4857"/>
              <a:ext cx="3966" cy="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dsmp_project_id: string</a:t>
              </a:r>
              <a:endParaRPr lang="en-US" altLang="zh-CN" sz="1200"/>
            </a:p>
            <a:p>
              <a:r>
                <a:rPr lang="en-US" altLang="zh-CN" sz="1200"/>
                <a:t>dsmp_project_version_id: string</a:t>
              </a:r>
              <a:endParaRPr lang="en-US" altLang="zh-CN" sz="1200"/>
            </a:p>
            <a:p>
              <a:r>
                <a:rPr lang="en-US" altLang="zh-CN" sz="1200"/>
                <a:t>engine_id: string</a:t>
              </a:r>
              <a:endParaRPr lang="en-US" altLang="zh-CN" sz="1200"/>
            </a:p>
            <a:p>
              <a:r>
                <a:rPr lang="en-US" altLang="zh-CN" sz="1200"/>
                <a:t>sdl: string</a:t>
              </a:r>
              <a:endParaRPr lang="en-US" altLang="zh-CN" sz="1200"/>
            </a:p>
            <a:p>
              <a:r>
                <a:rPr lang="en-US" altLang="zh-CN" sz="1200"/>
                <a:t>project_id: long</a:t>
              </a:r>
              <a:endParaRPr lang="en-US" altLang="zh-CN" sz="1200"/>
            </a:p>
            <a:p>
              <a:endParaRPr lang="en-US" altLang="zh-CN" sz="12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002905" y="1757246"/>
            <a:ext cx="2199005" cy="1136449"/>
            <a:chOff x="12403" y="3918"/>
            <a:chExt cx="4092" cy="1843"/>
          </a:xfrm>
        </p:grpSpPr>
        <p:grpSp>
          <p:nvGrpSpPr>
            <p:cNvPr id="26" name="组合 25"/>
            <p:cNvGrpSpPr/>
            <p:nvPr/>
          </p:nvGrpSpPr>
          <p:grpSpPr>
            <a:xfrm>
              <a:off x="12403" y="3918"/>
              <a:ext cx="3218" cy="1798"/>
              <a:chOff x="13963" y="3328"/>
              <a:chExt cx="3218" cy="1798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3963" y="3328"/>
                <a:ext cx="3218" cy="9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4330" y="3532"/>
                <a:ext cx="2671" cy="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tbl_sdl_engine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3963" y="4234"/>
                <a:ext cx="3217" cy="8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2529" y="5014"/>
              <a:ext cx="3966" cy="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endParaRPr lang="en-US" altLang="zh-CN" sz="120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976120" y="3744595"/>
            <a:ext cx="2711450" cy="2672197"/>
            <a:chOff x="12403" y="3656"/>
            <a:chExt cx="4041" cy="4366"/>
          </a:xfrm>
        </p:grpSpPr>
        <p:grpSp>
          <p:nvGrpSpPr>
            <p:cNvPr id="32" name="组合 31"/>
            <p:cNvGrpSpPr/>
            <p:nvPr/>
          </p:nvGrpSpPr>
          <p:grpSpPr>
            <a:xfrm>
              <a:off x="12403" y="3656"/>
              <a:ext cx="3382" cy="4366"/>
              <a:chOff x="13963" y="3066"/>
              <a:chExt cx="3382" cy="436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3963" y="3066"/>
                <a:ext cx="3382" cy="1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4089" y="3404"/>
                <a:ext cx="3035" cy="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tbl_scan_task_record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3963" y="4234"/>
                <a:ext cx="3382" cy="319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2529" y="5014"/>
              <a:ext cx="3915" cy="2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ns: string</a:t>
              </a:r>
              <a:endParaRPr lang="en-US" altLang="zh-CN" sz="1200"/>
            </a:p>
            <a:p>
              <a:r>
                <a:rPr lang="en-US" altLang="zh-CN" sz="1200"/>
                <a:t>project_id: string</a:t>
              </a:r>
              <a:endParaRPr lang="en-US" altLang="zh-CN" sz="1200"/>
            </a:p>
            <a:p>
              <a:r>
                <a:rPr lang="en-US" altLang="zh-CN" sz="1200"/>
                <a:t>project_version: string</a:t>
              </a:r>
              <a:endParaRPr lang="en-US" altLang="zh-CN" sz="1200"/>
            </a:p>
            <a:p>
              <a:r>
                <a:rPr lang="en-US" altLang="zh-CN" sz="1200"/>
                <a:t>task_id: string</a:t>
              </a:r>
              <a:endParaRPr lang="en-US" altLang="zh-CN" sz="1200"/>
            </a:p>
            <a:p>
              <a:r>
                <a:rPr lang="en-US" altLang="zh-CN" sz="1200"/>
                <a:t>sdl: string</a:t>
              </a:r>
              <a:endParaRPr lang="en-US" altLang="zh-CN" sz="1200"/>
            </a:p>
            <a:p>
              <a:r>
                <a:rPr lang="en-US" altLang="zh-CN" sz="1200"/>
                <a:t>sca_task_record: </a:t>
              </a:r>
              <a:endParaRPr lang="en-US" altLang="zh-CN" sz="1200"/>
            </a:p>
            <a:p>
              <a:r>
                <a:rPr lang="en-US" altLang="zh-CN" sz="1200"/>
                <a:t>sast_task_record:</a:t>
              </a:r>
              <a:endParaRPr lang="en-US" altLang="zh-CN" sz="1200"/>
            </a:p>
            <a:p>
              <a:r>
                <a:rPr lang="en-US" altLang="zh-CN" sz="1200"/>
                <a:t>iast_task_record:</a:t>
              </a:r>
              <a:endParaRPr lang="en-US" altLang="zh-CN" sz="1200"/>
            </a:p>
          </p:txBody>
        </p:sp>
      </p:grpSp>
      <p:cxnSp>
        <p:nvCxnSpPr>
          <p:cNvPr id="40" name="直接箭头连接符 39"/>
          <p:cNvCxnSpPr/>
          <p:nvPr/>
        </p:nvCxnSpPr>
        <p:spPr>
          <a:xfrm flipV="1">
            <a:off x="6345555" y="2741295"/>
            <a:ext cx="1805305" cy="1396365"/>
          </a:xfrm>
          <a:prstGeom prst="straightConnector1">
            <a:avLst/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3182620" y="2893695"/>
            <a:ext cx="1899285" cy="26022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3685540" y="2532380"/>
            <a:ext cx="1348740" cy="85471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790315" y="2741295"/>
            <a:ext cx="1253490" cy="85471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3277235" y="2893695"/>
            <a:ext cx="1795145" cy="123444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8756650" y="2741295"/>
            <a:ext cx="541655" cy="1994535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3393" y="954146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+mn-ea"/>
              </a:rPr>
              <a:t>3.4 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任务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日志</a:t>
            </a:r>
            <a:endParaRPr kumimoji="1" lang="zh-CN" altLang="en-US" sz="2400" b="1" spc="300" dirty="0">
              <a:solidFill>
                <a:srgbClr val="227D86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0" y="2247900"/>
            <a:ext cx="10731500" cy="3924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90160" y="18796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扫描任务完成</a:t>
            </a:r>
            <a:r>
              <a:rPr lang="zh-CN" altLang="en-US"/>
              <a:t>日志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037320" y="2247900"/>
            <a:ext cx="1520825" cy="22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907780" y="4564380"/>
            <a:ext cx="1520825" cy="223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826000" y="5986145"/>
            <a:ext cx="1673225" cy="186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3393" y="954146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+mn-ea"/>
              </a:rPr>
              <a:t>3.5 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漏洞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数据库</a:t>
            </a:r>
            <a:endParaRPr kumimoji="1" lang="zh-CN" altLang="en-US" sz="2400" b="1" spc="300" dirty="0">
              <a:solidFill>
                <a:srgbClr val="227D86"/>
              </a:solidFill>
              <a:latin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570480" y="2058035"/>
            <a:ext cx="2309495" cy="3855720"/>
            <a:chOff x="12402" y="3656"/>
            <a:chExt cx="4093" cy="6446"/>
          </a:xfrm>
        </p:grpSpPr>
        <p:grpSp>
          <p:nvGrpSpPr>
            <p:cNvPr id="11" name="组合 10"/>
            <p:cNvGrpSpPr/>
            <p:nvPr/>
          </p:nvGrpSpPr>
          <p:grpSpPr>
            <a:xfrm>
              <a:off x="12402" y="3656"/>
              <a:ext cx="3383" cy="6446"/>
              <a:chOff x="13962" y="3066"/>
              <a:chExt cx="3383" cy="644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3962" y="3066"/>
                <a:ext cx="3382" cy="116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226" y="3384"/>
                <a:ext cx="2671" cy="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tbl_vuln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3963" y="4234"/>
                <a:ext cx="3382" cy="52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2529" y="4920"/>
              <a:ext cx="3966" cy="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ns: string</a:t>
              </a:r>
              <a:endParaRPr lang="en-US" altLang="zh-CN" sz="1200"/>
            </a:p>
            <a:p>
              <a:r>
                <a:rPr lang="en-US" altLang="zh-CN" sz="1200"/>
                <a:t>project_id: string</a:t>
              </a:r>
              <a:endParaRPr lang="en-US" altLang="zh-CN" sz="1200"/>
            </a:p>
            <a:p>
              <a:r>
                <a:rPr lang="en-US" altLang="zh-CN" sz="1200"/>
                <a:t>project_version: string</a:t>
              </a:r>
              <a:endParaRPr lang="en-US" altLang="zh-CN" sz="1200"/>
            </a:p>
            <a:p>
              <a:r>
                <a:rPr lang="en-US" altLang="zh-CN" sz="1200"/>
                <a:t>task_ids: []TaskID</a:t>
              </a:r>
              <a:endParaRPr lang="en-US" altLang="zh-CN" sz="1200"/>
            </a:p>
            <a:p>
              <a:r>
                <a:rPr lang="en-US" altLang="zh-CN" sz="1200"/>
                <a:t>sync_ids: []string</a:t>
              </a:r>
              <a:endParaRPr lang="en-US" altLang="zh-CN" sz="1200"/>
            </a:p>
            <a:p>
              <a:r>
                <a:rPr lang="en-US" altLang="zh-CN" sz="1200"/>
                <a:t>labels :[]string</a:t>
              </a:r>
              <a:endParaRPr lang="en-US" altLang="zh-CN" sz="1200"/>
            </a:p>
            <a:p>
              <a:r>
                <a:rPr lang="en-US" altLang="zh-CN" sz="1200"/>
                <a:t>sdl: string</a:t>
              </a:r>
              <a:endParaRPr lang="en-US" altLang="zh-CN" sz="1200"/>
            </a:p>
            <a:p>
              <a:r>
                <a:rPr lang="en-US" altLang="zh-CN" sz="1200"/>
                <a:t>vuln_unique_id: string</a:t>
              </a:r>
              <a:endParaRPr lang="en-US" altLang="zh-CN" sz="1200"/>
            </a:p>
            <a:p>
              <a:r>
                <a:rPr lang="en-US" altLang="zh-CN" sz="1200"/>
                <a:t>detect_engines: []string</a:t>
              </a:r>
              <a:endParaRPr lang="en-US" altLang="zh-CN" sz="1200"/>
            </a:p>
            <a:p>
              <a:r>
                <a:rPr lang="en-US" altLang="zh-CN" sz="1200"/>
                <a:t>risk_level: int</a:t>
              </a:r>
              <a:endParaRPr lang="en-US" altLang="zh-CN" sz="1200"/>
            </a:p>
            <a:p>
              <a:r>
                <a:rPr lang="en-US" altLang="zh-CN" sz="1200"/>
                <a:t>vuln_type: string</a:t>
              </a:r>
              <a:endParaRPr lang="en-US" altLang="zh-CN" sz="1200"/>
            </a:p>
            <a:p>
              <a:r>
                <a:rPr lang="en-US" altLang="zh-CN" sz="1200"/>
                <a:t>vuln_status_id: string</a:t>
              </a:r>
              <a:endParaRPr lang="en-US" altLang="zh-CN" sz="1200"/>
            </a:p>
            <a:p>
              <a:r>
                <a:rPr lang="en-US" altLang="zh-CN" sz="1200"/>
                <a:t>vuln_status_locate: int</a:t>
              </a:r>
              <a:endParaRPr lang="en-US" altLang="zh-CN" sz="1200"/>
            </a:p>
            <a:p>
              <a:r>
                <a:rPr lang="en-US" altLang="zh-CN" sz="1200"/>
                <a:t>vuln_locations: []string</a:t>
              </a:r>
              <a:endParaRPr lang="en-US" altLang="zh-CN" sz="1200"/>
            </a:p>
            <a:p>
              <a:endParaRPr lang="en-US" altLang="zh-CN" sz="120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84200" y="2149475"/>
            <a:ext cx="2169160" cy="1580515"/>
            <a:chOff x="12403" y="3687"/>
            <a:chExt cx="3922" cy="2339"/>
          </a:xfrm>
        </p:grpSpPr>
        <p:grpSp>
          <p:nvGrpSpPr>
            <p:cNvPr id="55" name="组合 54"/>
            <p:cNvGrpSpPr/>
            <p:nvPr/>
          </p:nvGrpSpPr>
          <p:grpSpPr>
            <a:xfrm>
              <a:off x="12403" y="3687"/>
              <a:ext cx="3099" cy="2339"/>
              <a:chOff x="13963" y="3097"/>
              <a:chExt cx="3099" cy="2339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13963" y="3097"/>
                <a:ext cx="3095" cy="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4226" y="3384"/>
                <a:ext cx="2671" cy="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tbl_activity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3981" y="4061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12655" y="4783"/>
              <a:ext cx="3670" cy="1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vuln_id: objectid</a:t>
              </a:r>
              <a:endParaRPr lang="en-US" altLang="zh-CN" sz="1200"/>
            </a:p>
            <a:p>
              <a:r>
                <a:rPr lang="en-US" altLang="zh-CN" sz="1200"/>
                <a:t>activity_type: int</a:t>
              </a:r>
              <a:endParaRPr lang="en-US" altLang="zh-CN" sz="1200"/>
            </a:p>
            <a:p>
              <a:endParaRPr lang="en-US" altLang="zh-CN" sz="120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212580" y="4472940"/>
            <a:ext cx="2589810" cy="1964261"/>
            <a:chOff x="12403" y="3687"/>
            <a:chExt cx="3934" cy="2339"/>
          </a:xfrm>
        </p:grpSpPr>
        <p:grpSp>
          <p:nvGrpSpPr>
            <p:cNvPr id="17" name="组合 16"/>
            <p:cNvGrpSpPr/>
            <p:nvPr/>
          </p:nvGrpSpPr>
          <p:grpSpPr>
            <a:xfrm>
              <a:off x="12403" y="3687"/>
              <a:ext cx="3099" cy="2339"/>
              <a:chOff x="13963" y="3097"/>
              <a:chExt cx="3099" cy="233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3963" y="3097"/>
                <a:ext cx="3095" cy="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4226" y="3384"/>
                <a:ext cx="2671" cy="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tbl_flow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3981" y="4061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12667" y="4735"/>
              <a:ext cx="3670" cy="1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>
                  <a:sym typeface="+mn-ea"/>
                </a:rPr>
                <a:t>ns: string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name: string</a:t>
              </a:r>
              <a:endParaRPr lang="en-US" altLang="zh-CN" sz="1200"/>
            </a:p>
            <a:p>
              <a:r>
                <a:rPr lang="en-US" altLang="zh-CN" sz="1200"/>
                <a:t>from: objectid</a:t>
              </a:r>
              <a:endParaRPr lang="en-US" altLang="zh-CN" sz="1200"/>
            </a:p>
            <a:p>
              <a:r>
                <a:rPr lang="en-US" altLang="zh-CN" sz="1200"/>
                <a:t>to:objectid</a:t>
              </a:r>
              <a:endParaRPr lang="en-US" altLang="zh-CN" sz="12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46075" y="3938905"/>
            <a:ext cx="2481209" cy="1775664"/>
            <a:chOff x="12403" y="3687"/>
            <a:chExt cx="3922" cy="2339"/>
          </a:xfrm>
        </p:grpSpPr>
        <p:grpSp>
          <p:nvGrpSpPr>
            <p:cNvPr id="23" name="组合 22"/>
            <p:cNvGrpSpPr/>
            <p:nvPr/>
          </p:nvGrpSpPr>
          <p:grpSpPr>
            <a:xfrm>
              <a:off x="12403" y="3687"/>
              <a:ext cx="3099" cy="2339"/>
              <a:chOff x="13963" y="3097"/>
              <a:chExt cx="3099" cy="233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3963" y="3097"/>
                <a:ext cx="3095" cy="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4226" y="3384"/>
                <a:ext cx="2671" cy="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tbl_vuln_record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3981" y="4061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2655" y="4783"/>
              <a:ext cx="3670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vuln_id: objectid</a:t>
              </a:r>
              <a:endParaRPr lang="en-US" altLang="zh-CN" sz="1200"/>
            </a:p>
            <a:p>
              <a:r>
                <a:rPr lang="en-US" altLang="zh-CN" sz="1200"/>
                <a:t>task_id: string</a:t>
              </a:r>
              <a:endParaRPr lang="en-US" altLang="zh-CN" sz="1200"/>
            </a:p>
            <a:p>
              <a:r>
                <a:rPr lang="en-US" altLang="zh-CN" sz="1200"/>
                <a:t>task_type:string</a:t>
              </a:r>
              <a:endParaRPr lang="en-US" altLang="zh-CN" sz="1200"/>
            </a:p>
            <a:p>
              <a:r>
                <a:rPr lang="en-US" altLang="zh-CN" sz="1200"/>
                <a:t>engine_type: string</a:t>
              </a:r>
              <a:endParaRPr lang="en-US" altLang="zh-CN" sz="120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001510" y="4472305"/>
            <a:ext cx="2521585" cy="1922359"/>
            <a:chOff x="12403" y="3687"/>
            <a:chExt cx="3922" cy="233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403" y="3687"/>
              <a:ext cx="3099" cy="2339"/>
              <a:chOff x="13963" y="3097"/>
              <a:chExt cx="3099" cy="2339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3963" y="3097"/>
                <a:ext cx="3095" cy="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4226" y="3384"/>
                <a:ext cx="2671" cy="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tbl_vuln_bucket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3981" y="4061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12655" y="4783"/>
              <a:ext cx="3670" cy="1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bucket_time: date</a:t>
              </a:r>
              <a:endParaRPr lang="en-US" altLang="zh-CN" sz="1200"/>
            </a:p>
            <a:p>
              <a:r>
                <a:rPr lang="en-US" altLang="zh-CN" sz="1200"/>
                <a:t>project_id: string</a:t>
              </a:r>
              <a:endParaRPr lang="en-US" altLang="zh-CN" sz="1200"/>
            </a:p>
            <a:p>
              <a:r>
                <a:rPr lang="en-US" altLang="zh-CN" sz="1200"/>
                <a:t>risk_level: int</a:t>
              </a:r>
              <a:endParaRPr lang="en-US" altLang="zh-CN" sz="1200"/>
            </a:p>
            <a:p>
              <a:r>
                <a:rPr lang="en-US" altLang="zh-CN" sz="1200"/>
                <a:t>count: int</a:t>
              </a:r>
              <a:endParaRPr lang="en-US" altLang="zh-CN" sz="12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009765" y="2058035"/>
            <a:ext cx="2522220" cy="2271558"/>
            <a:chOff x="12416" y="3687"/>
            <a:chExt cx="3909" cy="2321"/>
          </a:xfrm>
        </p:grpSpPr>
        <p:grpSp>
          <p:nvGrpSpPr>
            <p:cNvPr id="35" name="组合 34"/>
            <p:cNvGrpSpPr/>
            <p:nvPr/>
          </p:nvGrpSpPr>
          <p:grpSpPr>
            <a:xfrm>
              <a:off x="12416" y="3687"/>
              <a:ext cx="3095" cy="2321"/>
              <a:chOff x="13976" y="3097"/>
              <a:chExt cx="3095" cy="2321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3976" y="3097"/>
                <a:ext cx="3095" cy="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4226" y="3384"/>
                <a:ext cx="2671" cy="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tbl_reference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3981" y="4043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12655" y="4783"/>
              <a:ext cx="3670" cy="1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cwe:</a:t>
              </a:r>
              <a:endParaRPr lang="en-US" altLang="zh-CN" sz="1200"/>
            </a:p>
            <a:p>
              <a:r>
                <a:rPr lang="en-US" altLang="zh-CN" sz="1200"/>
                <a:t>ns: string</a:t>
              </a:r>
              <a:endParaRPr lang="en-US" altLang="zh-CN" sz="1200"/>
            </a:p>
            <a:p>
              <a:r>
                <a:rPr lang="en-US" altLang="zh-CN" sz="1200"/>
                <a:t>project_id: string</a:t>
              </a:r>
              <a:endParaRPr lang="en-US" altLang="zh-CN" sz="1200"/>
            </a:p>
            <a:p>
              <a:r>
                <a:rPr lang="en-US" altLang="zh-CN" sz="1200"/>
                <a:t>project_version_id: string</a:t>
              </a:r>
              <a:endParaRPr lang="en-US" altLang="zh-CN" sz="1200"/>
            </a:p>
            <a:p>
              <a:r>
                <a:rPr lang="en-US" altLang="zh-CN" sz="1200"/>
                <a:t>reference: int</a:t>
              </a:r>
              <a:endParaRPr lang="en-US" altLang="zh-CN" sz="1200"/>
            </a:p>
            <a:p>
              <a:endParaRPr lang="en-US" altLang="zh-CN" sz="12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234144" y="2059940"/>
            <a:ext cx="2474250" cy="1775664"/>
            <a:chOff x="12414" y="3687"/>
            <a:chExt cx="3911" cy="2339"/>
          </a:xfrm>
        </p:grpSpPr>
        <p:grpSp>
          <p:nvGrpSpPr>
            <p:cNvPr id="41" name="组合 40"/>
            <p:cNvGrpSpPr/>
            <p:nvPr/>
          </p:nvGrpSpPr>
          <p:grpSpPr>
            <a:xfrm>
              <a:off x="12414" y="3687"/>
              <a:ext cx="3095" cy="2339"/>
              <a:chOff x="13974" y="3097"/>
              <a:chExt cx="3095" cy="2339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3974" y="3097"/>
                <a:ext cx="3095" cy="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4226" y="3384"/>
                <a:ext cx="2671" cy="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tbl_node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3981" y="4061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12655" y="4783"/>
              <a:ext cx="3670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>
                  <a:sym typeface="+mn-ea"/>
                </a:rPr>
                <a:t>ns: string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name: string</a:t>
              </a:r>
              <a:endParaRPr lang="en-US" altLang="zh-CN" sz="1200"/>
            </a:p>
            <a:p>
              <a:r>
                <a:rPr lang="en-US" altLang="zh-CN" sz="1200"/>
                <a:t>roles: []string</a:t>
              </a:r>
              <a:endParaRPr lang="en-US" altLang="zh-CN" sz="12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650105" y="2059940"/>
            <a:ext cx="2522855" cy="1860497"/>
            <a:chOff x="12417" y="3699"/>
            <a:chExt cx="3908" cy="2385"/>
          </a:xfrm>
        </p:grpSpPr>
        <p:grpSp>
          <p:nvGrpSpPr>
            <p:cNvPr id="47" name="组合 46"/>
            <p:cNvGrpSpPr/>
            <p:nvPr/>
          </p:nvGrpSpPr>
          <p:grpSpPr>
            <a:xfrm>
              <a:off x="12417" y="3699"/>
              <a:ext cx="3095" cy="2327"/>
              <a:chOff x="13977" y="3109"/>
              <a:chExt cx="3095" cy="2327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3977" y="3109"/>
                <a:ext cx="3095" cy="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4226" y="3384"/>
                <a:ext cx="2671" cy="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tbl_vuln_template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3981" y="4061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12655" y="4783"/>
              <a:ext cx="3670" cy="1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vuln_type: string</a:t>
              </a:r>
              <a:endParaRPr lang="en-US" altLang="zh-CN" sz="1200"/>
            </a:p>
            <a:p>
              <a:r>
                <a:rPr lang="en-US" altLang="zh-CN" sz="1200"/>
                <a:t>cwes: string[]</a:t>
              </a:r>
              <a:endParaRPr lang="en-US" altLang="zh-CN" sz="1200"/>
            </a:p>
            <a:p>
              <a:r>
                <a:rPr lang="en-US" altLang="zh-CN" sz="1200"/>
                <a:t>risk_level: int</a:t>
              </a:r>
              <a:endParaRPr lang="en-US" altLang="zh-CN" sz="1200"/>
            </a:p>
            <a:p>
              <a:endParaRPr lang="en-US" altLang="zh-CN" sz="120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639069" y="4207510"/>
            <a:ext cx="2548865" cy="1729470"/>
            <a:chOff x="12395" y="3687"/>
            <a:chExt cx="3832" cy="2314"/>
          </a:xfrm>
        </p:grpSpPr>
        <p:grpSp>
          <p:nvGrpSpPr>
            <p:cNvPr id="53" name="组合 52"/>
            <p:cNvGrpSpPr/>
            <p:nvPr/>
          </p:nvGrpSpPr>
          <p:grpSpPr>
            <a:xfrm>
              <a:off x="12395" y="3687"/>
              <a:ext cx="3103" cy="2314"/>
              <a:chOff x="13955" y="3097"/>
              <a:chExt cx="3103" cy="2314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3963" y="3097"/>
                <a:ext cx="3095" cy="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4226" y="3384"/>
                <a:ext cx="2671" cy="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tbl_vuln_share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3955" y="4047"/>
                <a:ext cx="3095" cy="13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12557" y="4767"/>
              <a:ext cx="3670" cy="1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expiration_time: time.Time</a:t>
              </a:r>
              <a:endParaRPr lang="en-US" altLang="zh-CN" sz="1200"/>
            </a:p>
            <a:p>
              <a:r>
                <a:rPr lang="en-US" altLang="zh-CN" sz="1200"/>
                <a:t>password: int</a:t>
              </a:r>
              <a:endParaRPr lang="en-US" altLang="zh-CN" sz="1200"/>
            </a:p>
            <a:p>
              <a:r>
                <a:rPr lang="en-US" altLang="zh-CN" sz="1200"/>
                <a:t>vuln_ids: []string</a:t>
              </a:r>
              <a:endParaRPr lang="en-US" altLang="zh-CN" sz="1200"/>
            </a:p>
          </p:txBody>
        </p:sp>
      </p:grpSp>
      <p:cxnSp>
        <p:nvCxnSpPr>
          <p:cNvPr id="64" name="直接箭头连接符 63"/>
          <p:cNvCxnSpPr/>
          <p:nvPr/>
        </p:nvCxnSpPr>
        <p:spPr>
          <a:xfrm flipH="1">
            <a:off x="1752600" y="3131185"/>
            <a:ext cx="889635" cy="1774190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1948180" y="2971800"/>
            <a:ext cx="694055" cy="2679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 flipV="1">
            <a:off x="3600450" y="2971800"/>
            <a:ext cx="1228725" cy="2766060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 flipV="1">
            <a:off x="10259695" y="3131185"/>
            <a:ext cx="161290" cy="3115945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9427210" y="3131185"/>
            <a:ext cx="0" cy="2948305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26098" y="954146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+mn-ea"/>
              </a:rPr>
              <a:t>3.5 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组件数据库</a:t>
            </a:r>
            <a:endParaRPr kumimoji="1" lang="zh-CN" altLang="en-US" sz="2400" b="1" spc="300" dirty="0">
              <a:solidFill>
                <a:srgbClr val="227D86"/>
              </a:solidFill>
              <a:latin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903345" y="1530350"/>
            <a:ext cx="4025265" cy="3469075"/>
            <a:chOff x="5339" y="3085"/>
            <a:chExt cx="7064" cy="5382"/>
          </a:xfrm>
        </p:grpSpPr>
        <p:sp>
          <p:nvSpPr>
            <p:cNvPr id="12" name="矩形 11"/>
            <p:cNvSpPr/>
            <p:nvPr/>
          </p:nvSpPr>
          <p:spPr>
            <a:xfrm>
              <a:off x="5339" y="3960"/>
              <a:ext cx="6889" cy="4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450" y="3954"/>
              <a:ext cx="3968" cy="4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200"/>
                <a:t>_id: objectid</a:t>
              </a:r>
              <a:endParaRPr lang="zh-CN" altLang="en-US" sz="1200"/>
            </a:p>
            <a:p>
              <a:pPr algn="l"/>
              <a:r>
                <a:rPr lang="zh-CN" altLang="en-US" sz="1200"/>
                <a:t>ns: string</a:t>
              </a:r>
              <a:endParaRPr lang="zh-CN" altLang="en-US" sz="1200"/>
            </a:p>
            <a:p>
              <a:pPr algn="l"/>
              <a:r>
                <a:rPr lang="zh-CN" altLang="en-US" sz="1200"/>
                <a:t>unique_id: string</a:t>
              </a:r>
              <a:endParaRPr lang="zh-CN" altLang="en-US" sz="1200"/>
            </a:p>
            <a:p>
              <a:pPr algn="l"/>
              <a:r>
                <a:rPr lang="zh-CN" altLang="en-US" sz="1200"/>
                <a:t>create_time: date</a:t>
              </a:r>
              <a:endParaRPr lang="zh-CN" altLang="en-US" sz="1200"/>
            </a:p>
            <a:p>
              <a:pPr algn="l"/>
              <a:r>
                <a:rPr lang="zh-CN" altLang="en-US" sz="1200"/>
                <a:t>desc: string</a:t>
              </a:r>
              <a:endParaRPr lang="zh-CN" altLang="en-US" sz="1200"/>
            </a:p>
            <a:p>
              <a:pPr algn="l"/>
              <a:r>
                <a:rPr lang="zh-CN" altLang="en-US" sz="1200"/>
                <a:t>engine_priority: int</a:t>
              </a:r>
              <a:endParaRPr lang="zh-CN" altLang="en-US" sz="1200"/>
            </a:p>
            <a:p>
              <a:pPr algn="l"/>
              <a:r>
                <a:rPr lang="zh-CN" altLang="en-US" sz="1200"/>
                <a:t>extra: string</a:t>
              </a:r>
              <a:endParaRPr lang="zh-CN" altLang="en-US" sz="1200"/>
            </a:p>
            <a:p>
              <a:pPr algn="l"/>
              <a:r>
                <a:rPr lang="zh-CN" altLang="en-US" sz="1200"/>
                <a:t>gav_cordinate: string</a:t>
              </a:r>
              <a:endParaRPr lang="zh-CN" altLang="en-US" sz="1200"/>
            </a:p>
            <a:p>
              <a:pPr algn="l"/>
              <a:r>
                <a:rPr lang="zh-CN" altLang="en-US" sz="1200"/>
                <a:t>language: string</a:t>
              </a:r>
              <a:endParaRPr lang="zh-CN" altLang="en-US" sz="1200"/>
            </a:p>
            <a:p>
              <a:pPr algn="l"/>
              <a:r>
                <a:rPr lang="zh-CN" altLang="en-US" sz="1200"/>
                <a:t>last_found_time: date</a:t>
              </a:r>
              <a:endParaRPr lang="zh-CN" altLang="en-US" sz="1200"/>
            </a:p>
            <a:p>
              <a:pPr algn="l"/>
              <a:r>
                <a:rPr lang="zh-CN" altLang="en-US" sz="1200"/>
                <a:t>latest_version: string</a:t>
              </a:r>
              <a:endParaRPr lang="zh-CN" altLang="en-US" sz="1200"/>
            </a:p>
            <a:p>
              <a:pPr algn="l"/>
              <a:r>
                <a:rPr lang="zh-CN" altLang="en-US" sz="1200"/>
                <a:t>level: string</a:t>
              </a:r>
              <a:endParaRPr lang="zh-CN" altLang="en-US" sz="1200"/>
            </a:p>
            <a:p>
              <a:pPr algn="l"/>
              <a:r>
                <a:rPr lang="zh-CN" altLang="en-US" sz="1200"/>
                <a:t>name: string</a:t>
              </a:r>
              <a:endParaRPr lang="zh-CN" altLang="en-US" sz="1200"/>
            </a:p>
            <a:p>
              <a:pPr algn="l"/>
              <a:r>
                <a:rPr lang="zh-CN" altLang="en-US" sz="1200"/>
                <a:t>release_time: date</a:t>
              </a:r>
              <a:endParaRPr lang="zh-CN" altLang="en-US" sz="1200"/>
            </a:p>
            <a:p>
              <a:pPr algn="l"/>
              <a:r>
                <a:rPr lang="zh-CN" altLang="en-US" sz="1200"/>
                <a:t>risk_types</a:t>
              </a:r>
              <a:r>
                <a:rPr lang="zh-CN" altLang="en-US" sz="1200"/>
                <a:t>: []CompRiskType</a:t>
              </a:r>
              <a:endParaRPr lang="zh-CN" altLang="en-US" sz="12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059" y="3969"/>
              <a:ext cx="3344" cy="4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None/>
              </a:pPr>
              <a:r>
                <a:rPr lang="zh-CN" altLang="en-US" sz="1200"/>
                <a:t>spdx_licenses: []string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search_url: string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source: string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sub_repository: string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update_time: date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version: string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vuln_dist: object: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servere: long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hig</a:t>
              </a:r>
              <a:r>
                <a:rPr lang="zh-CN" altLang="en-US" sz="1200"/>
                <a:t>h: long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mid: long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low: long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safe: long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unknown: long</a:t>
              </a:r>
              <a:endParaRPr lang="zh-CN" altLang="en-US" sz="1200"/>
            </a:p>
            <a:p>
              <a:pPr algn="l">
                <a:buClrTx/>
                <a:buSzTx/>
                <a:buNone/>
              </a:pPr>
              <a:r>
                <a:rPr lang="zh-CN" altLang="en-US" sz="1200"/>
                <a:t>vuln_union_ids: null</a:t>
              </a:r>
              <a:endParaRPr lang="zh-CN" altLang="en-US" sz="1200"/>
            </a:p>
            <a:p>
              <a:endParaRPr lang="zh-CN" altLang="en-US" sz="12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340" y="3085"/>
              <a:ext cx="6888" cy="88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606" y="3237"/>
              <a:ext cx="3343" cy="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rPr>
                <a:t>tbl_component</a:t>
              </a:r>
              <a:endParaRPr lang="en-US" altLang="zh-CN" sz="1400" b="1">
                <a:solidFill>
                  <a:schemeClr val="bg1"/>
                </a:solidFill>
                <a:latin typeface="Arial Bold" panose="020B0604020202020204" charset="0"/>
                <a:cs typeface="Arial Bold" panose="020B060402020202020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312209" y="1526540"/>
            <a:ext cx="2300306" cy="1133217"/>
            <a:chOff x="2032" y="3272"/>
            <a:chExt cx="2268" cy="1622"/>
          </a:xfrm>
        </p:grpSpPr>
        <p:sp>
          <p:nvSpPr>
            <p:cNvPr id="26" name="矩形 25"/>
            <p:cNvSpPr/>
            <p:nvPr/>
          </p:nvSpPr>
          <p:spPr>
            <a:xfrm>
              <a:off x="2130" y="3272"/>
              <a:ext cx="2033" cy="8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130" y="4169"/>
              <a:ext cx="2032" cy="7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30" y="3431"/>
              <a:ext cx="2170" cy="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 </a:t>
              </a:r>
              <a:r>
                <a: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rPr>
                <a:t>tb_file_tree</a:t>
              </a:r>
              <a:endParaRPr lang="en-US" altLang="zh-CN" sz="1400" b="1">
                <a:solidFill>
                  <a:schemeClr val="bg1"/>
                </a:solidFill>
                <a:latin typeface="Arial Bold" panose="020B0604020202020204" charset="0"/>
                <a:cs typeface="Arial Bold" panose="020B060402020202020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032" y="4219"/>
              <a:ext cx="2229" cy="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</a:t>
              </a:r>
              <a:r>
                <a:rPr lang="en-US" altLang="zh-CN" sz="1200"/>
                <a:t>components: []FileTreeComp</a:t>
              </a:r>
              <a:endParaRPr lang="en-US" altLang="zh-CN" sz="120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277225" y="3273425"/>
            <a:ext cx="2330450" cy="1457960"/>
            <a:chOff x="12386" y="3687"/>
            <a:chExt cx="3670" cy="2296"/>
          </a:xfrm>
        </p:grpSpPr>
        <p:grpSp>
          <p:nvGrpSpPr>
            <p:cNvPr id="37" name="组合 36"/>
            <p:cNvGrpSpPr/>
            <p:nvPr/>
          </p:nvGrpSpPr>
          <p:grpSpPr>
            <a:xfrm>
              <a:off x="12403" y="3687"/>
              <a:ext cx="3081" cy="2297"/>
              <a:chOff x="13963" y="3097"/>
              <a:chExt cx="3081" cy="229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3963" y="3097"/>
                <a:ext cx="3081" cy="1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4555" y="3384"/>
                <a:ext cx="186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tbl_version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3963" y="4234"/>
                <a:ext cx="3080" cy="1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12386" y="5183"/>
              <a:ext cx="367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comp_version_key: string</a:t>
              </a:r>
              <a:endParaRPr lang="en-US" altLang="zh-CN" sz="120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513205" y="4883785"/>
            <a:ext cx="2647315" cy="1458595"/>
            <a:chOff x="12403" y="3687"/>
            <a:chExt cx="4169" cy="2297"/>
          </a:xfrm>
        </p:grpSpPr>
        <p:grpSp>
          <p:nvGrpSpPr>
            <p:cNvPr id="40" name="组合 39"/>
            <p:cNvGrpSpPr/>
            <p:nvPr/>
          </p:nvGrpSpPr>
          <p:grpSpPr>
            <a:xfrm>
              <a:off x="12403" y="3687"/>
              <a:ext cx="3081" cy="2297"/>
              <a:chOff x="13963" y="3097"/>
              <a:chExt cx="3081" cy="2297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3963" y="3097"/>
                <a:ext cx="3081" cy="1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4555" y="3384"/>
                <a:ext cx="186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tbl_license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3963" y="4234"/>
                <a:ext cx="3080" cy="1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12902" y="5187"/>
              <a:ext cx="367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spdx_id: string</a:t>
              </a:r>
              <a:endParaRPr lang="en-US" altLang="zh-CN" sz="120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628775" y="2922270"/>
            <a:ext cx="2257305" cy="1584960"/>
            <a:chOff x="12403" y="3703"/>
            <a:chExt cx="3765" cy="2496"/>
          </a:xfrm>
        </p:grpSpPr>
        <p:grpSp>
          <p:nvGrpSpPr>
            <p:cNvPr id="46" name="组合 45"/>
            <p:cNvGrpSpPr/>
            <p:nvPr/>
          </p:nvGrpSpPr>
          <p:grpSpPr>
            <a:xfrm>
              <a:off x="12403" y="3703"/>
              <a:ext cx="3081" cy="2496"/>
              <a:chOff x="13963" y="3113"/>
              <a:chExt cx="3081" cy="249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13963" y="3113"/>
                <a:ext cx="3081" cy="1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4226" y="3384"/>
                <a:ext cx="267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tbl_task_license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3963" y="4234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12498" y="5014"/>
              <a:ext cx="367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spdx_id: string</a:t>
              </a:r>
              <a:endParaRPr lang="en-US" altLang="zh-CN" sz="1200"/>
            </a:p>
            <a:p>
              <a:endParaRPr lang="en-US" altLang="zh-CN" sz="1200"/>
            </a:p>
            <a:p>
              <a:r>
                <a:rPr lang="en-US" altLang="zh-CN" sz="1200">
                  <a:sym typeface="+mn-ea"/>
                </a:rPr>
                <a:t>comp_unique_id: string</a:t>
              </a:r>
              <a:endParaRPr lang="en-US" altLang="zh-CN" sz="120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275955" y="1533525"/>
            <a:ext cx="2257305" cy="1595120"/>
            <a:chOff x="12403" y="3687"/>
            <a:chExt cx="3765" cy="2512"/>
          </a:xfrm>
        </p:grpSpPr>
        <p:grpSp>
          <p:nvGrpSpPr>
            <p:cNvPr id="55" name="组合 54"/>
            <p:cNvGrpSpPr/>
            <p:nvPr/>
          </p:nvGrpSpPr>
          <p:grpSpPr>
            <a:xfrm>
              <a:off x="12403" y="3687"/>
              <a:ext cx="3081" cy="2512"/>
              <a:chOff x="13963" y="3097"/>
              <a:chExt cx="3081" cy="2512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13963" y="3097"/>
                <a:ext cx="3081" cy="1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4226" y="3384"/>
                <a:ext cx="267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tbl_vuln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3963" y="4234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12498" y="5014"/>
              <a:ext cx="367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comp_unique_id: string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union_id: string</a:t>
              </a:r>
              <a:endParaRPr lang="en-US" altLang="zh-CN" sz="120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25680" y="5090795"/>
            <a:ext cx="2297475" cy="1595120"/>
            <a:chOff x="12336" y="3687"/>
            <a:chExt cx="3832" cy="2512"/>
          </a:xfrm>
        </p:grpSpPr>
        <p:grpSp>
          <p:nvGrpSpPr>
            <p:cNvPr id="62" name="组合 61"/>
            <p:cNvGrpSpPr/>
            <p:nvPr/>
          </p:nvGrpSpPr>
          <p:grpSpPr>
            <a:xfrm>
              <a:off x="12336" y="3687"/>
              <a:ext cx="3216" cy="2512"/>
              <a:chOff x="13896" y="3097"/>
              <a:chExt cx="3216" cy="2512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13963" y="3097"/>
                <a:ext cx="3081" cy="1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3896" y="3432"/>
                <a:ext cx="3216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tbl_component_task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3963" y="4234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12498" y="5014"/>
              <a:ext cx="367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comp_unique_id: string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task_id: string</a:t>
              </a:r>
              <a:endParaRPr lang="en-US" altLang="zh-CN" sz="1200"/>
            </a:p>
            <a:p>
              <a:r>
                <a:rPr lang="en-US" altLang="zh-CN" sz="1200"/>
                <a:t>task_record_id: string</a:t>
              </a:r>
              <a:endParaRPr lang="en-US" altLang="zh-CN" sz="120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671570" y="5102225"/>
            <a:ext cx="2683510" cy="1546860"/>
            <a:chOff x="12336" y="3687"/>
            <a:chExt cx="3832" cy="2512"/>
          </a:xfrm>
        </p:grpSpPr>
        <p:grpSp>
          <p:nvGrpSpPr>
            <p:cNvPr id="69" name="组合 68"/>
            <p:cNvGrpSpPr/>
            <p:nvPr/>
          </p:nvGrpSpPr>
          <p:grpSpPr>
            <a:xfrm>
              <a:off x="12336" y="3687"/>
              <a:ext cx="3216" cy="2512"/>
              <a:chOff x="13896" y="3097"/>
              <a:chExt cx="3216" cy="2512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13963" y="3097"/>
                <a:ext cx="3081" cy="1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3896" y="3432"/>
                <a:ext cx="3216" cy="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tbl_component_project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3963" y="4234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12498" y="5014"/>
              <a:ext cx="3670" cy="1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comp_unique_id: string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project_id: string</a:t>
              </a:r>
              <a:endParaRPr lang="en-US" altLang="zh-CN" sz="1200"/>
            </a:p>
            <a:p>
              <a:r>
                <a:rPr lang="en-US" altLang="zh-CN" sz="1200"/>
                <a:t>version_id: string</a:t>
              </a:r>
              <a:endParaRPr lang="en-US" altLang="zh-CN" sz="1200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8237220" y="5085715"/>
            <a:ext cx="2683510" cy="1546860"/>
            <a:chOff x="12336" y="3687"/>
            <a:chExt cx="3832" cy="2512"/>
          </a:xfrm>
        </p:grpSpPr>
        <p:grpSp>
          <p:nvGrpSpPr>
            <p:cNvPr id="76" name="组合 75"/>
            <p:cNvGrpSpPr/>
            <p:nvPr/>
          </p:nvGrpSpPr>
          <p:grpSpPr>
            <a:xfrm>
              <a:off x="12336" y="3687"/>
              <a:ext cx="3216" cy="2512"/>
              <a:chOff x="13896" y="3097"/>
              <a:chExt cx="3216" cy="2512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13963" y="3097"/>
                <a:ext cx="3081" cy="1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3896" y="3432"/>
                <a:ext cx="3216" cy="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tbl_component_dep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3963" y="4234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12498" y="5014"/>
              <a:ext cx="3670" cy="1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comp_unique_id: string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project_id: string</a:t>
              </a:r>
              <a:endParaRPr lang="en-US" altLang="zh-CN" sz="1200"/>
            </a:p>
            <a:p>
              <a:r>
                <a:rPr lang="en-US" altLang="zh-CN" sz="1200"/>
                <a:t>task_id: string</a:t>
              </a:r>
              <a:endParaRPr lang="en-US" altLang="zh-CN" sz="1200"/>
            </a:p>
          </p:txBody>
        </p:sp>
      </p:grpSp>
      <p:cxnSp>
        <p:nvCxnSpPr>
          <p:cNvPr id="82" name="直接箭头连接符 81"/>
          <p:cNvCxnSpPr/>
          <p:nvPr/>
        </p:nvCxnSpPr>
        <p:spPr>
          <a:xfrm>
            <a:off x="3501390" y="2413000"/>
            <a:ext cx="394335" cy="18288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/>
          <p:nvPr/>
        </p:nvCxnSpPr>
        <p:spPr>
          <a:xfrm rot="5400000" flipV="1">
            <a:off x="417830" y="4551680"/>
            <a:ext cx="2046605" cy="798195"/>
          </a:xfrm>
          <a:prstGeom prst="bentConnector2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042035" y="3927475"/>
            <a:ext cx="681355" cy="0"/>
          </a:xfrm>
          <a:prstGeom prst="line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>
            <a:off x="5336540" y="2576195"/>
            <a:ext cx="2996565" cy="0"/>
          </a:xfrm>
          <a:prstGeom prst="straightConnector1">
            <a:avLst/>
          </a:prstGeom>
          <a:ln w="22225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3903345" y="2660015"/>
            <a:ext cx="130175" cy="3365500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 flipV="1">
            <a:off x="5336540" y="2660015"/>
            <a:ext cx="932815" cy="3415030"/>
          </a:xfrm>
          <a:prstGeom prst="straightConnector1">
            <a:avLst/>
          </a:prstGeom>
          <a:ln w="22225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 flipV="1">
            <a:off x="5336540" y="2660015"/>
            <a:ext cx="3110865" cy="335407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 flipV="1">
            <a:off x="4794250" y="2413000"/>
            <a:ext cx="3482975" cy="1948180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 flipV="1">
            <a:off x="5336540" y="3714115"/>
            <a:ext cx="2940685" cy="647065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H="1">
            <a:off x="5038090" y="4361180"/>
            <a:ext cx="3239135" cy="146050"/>
          </a:xfrm>
          <a:prstGeom prst="straightConnector1">
            <a:avLst/>
          </a:prstGeom>
          <a:ln w="2222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102735" y="1000760"/>
            <a:ext cx="398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unique_id: ns|language|name|version</a:t>
            </a:r>
            <a:endParaRPr lang="en-US" altLang="zh-CN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3434080" y="2660015"/>
            <a:ext cx="599440" cy="156781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680" y="3033918"/>
            <a:ext cx="5120640" cy="817963"/>
          </a:xfrm>
          <a:prstGeom prst="rect">
            <a:avLst/>
          </a:prstGeom>
        </p:spPr>
      </p:pic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58304" y="3256239"/>
            <a:ext cx="4659438" cy="373321"/>
          </a:xfrm>
        </p:spPr>
        <p:txBody>
          <a:bodyPr/>
          <a:lstStyle/>
          <a:p>
            <a:r>
              <a:rPr kumimoji="1" lang="zh-CN" altLang="en-US" sz="2400" dirty="0">
                <a:latin typeface="黑体" panose="02010609060101010101" charset="-122"/>
                <a:ea typeface="黑体" panose="02010609060101010101" charset="-122"/>
              </a:rPr>
              <a:t>个人总结</a:t>
            </a:r>
            <a:endParaRPr kumimoji="1" lang="zh-CN" altLang="en-US" sz="24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05353" y="3256239"/>
            <a:ext cx="301795" cy="373321"/>
          </a:xfrm>
        </p:spPr>
        <p:txBody>
          <a:bodyPr/>
          <a:lstStyle/>
          <a:p>
            <a:r>
              <a:rPr kumimoji="1" lang="en-US" altLang="zh-CN" sz="2400" dirty="0"/>
              <a:t>4</a:t>
            </a:r>
            <a:endParaRPr kumimoji="1" lang="zh-CN" altLang="en-US" sz="2400" dirty="0"/>
          </a:p>
        </p:txBody>
      </p:sp>
      <p:sp>
        <p:nvSpPr>
          <p:cNvPr id="7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4198" y="1519126"/>
            <a:ext cx="1204106" cy="501396"/>
          </a:xfrm>
        </p:spPr>
        <p:txBody>
          <a:bodyPr/>
          <a:lstStyle/>
          <a:p>
            <a:r>
              <a:rPr kumimoji="1" lang="zh-CN" altLang="en-US" sz="3600" dirty="0">
                <a:latin typeface="+mn-ea"/>
                <a:ea typeface="+mn-ea"/>
              </a:rPr>
              <a:t>目录</a:t>
            </a:r>
            <a:endParaRPr kumimoji="1" lang="zh-CN" altLang="en-US" sz="3600" dirty="0">
              <a:latin typeface="+mn-ea"/>
              <a:ea typeface="+mn-ea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805"/>
            <a:ext cx="3458817" cy="8179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28110" y="1567815"/>
            <a:ext cx="406400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/>
              <a:t>对业务：</a:t>
            </a:r>
            <a:endParaRPr lang="zh-CN" altLang="en-US" sz="2800"/>
          </a:p>
          <a:p>
            <a:pPr algn="l"/>
            <a:r>
              <a:rPr lang="en-US" altLang="zh-CN" sz="2800"/>
              <a:t>	   </a:t>
            </a:r>
            <a:r>
              <a:rPr lang="en-US" altLang="zh-CN" sz="2000"/>
              <a:t>1.</a:t>
            </a:r>
            <a:r>
              <a:rPr lang="zh-CN" altLang="en-US" sz="2000"/>
              <a:t>业务流程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zh-CN" altLang="en-US" sz="2800"/>
              <a:t>对测试：</a:t>
            </a:r>
            <a:endParaRPr lang="zh-CN" altLang="en-US" sz="2800"/>
          </a:p>
          <a:p>
            <a:pPr algn="l"/>
            <a:r>
              <a:rPr lang="en-US" altLang="zh-CN" sz="2000"/>
              <a:t>	    1.</a:t>
            </a:r>
            <a:r>
              <a:rPr lang="zh-CN" altLang="en-US" sz="2000"/>
              <a:t>测试职责</a:t>
            </a:r>
            <a:endParaRPr lang="zh-CN" altLang="en-US" sz="2000"/>
          </a:p>
          <a:p>
            <a:pPr algn="l"/>
            <a:r>
              <a:rPr lang="en-US" altLang="zh-CN" sz="2000"/>
              <a:t>	    2.</a:t>
            </a:r>
            <a:r>
              <a:rPr lang="zh-CN" altLang="en-US" sz="2000"/>
              <a:t>测试技能</a:t>
            </a:r>
            <a:endParaRPr lang="zh-CN" altLang="en-US" sz="2000"/>
          </a:p>
          <a:p>
            <a:pPr algn="l"/>
            <a:endParaRPr lang="zh-CN" altLang="en-US" sz="2800"/>
          </a:p>
          <a:p>
            <a:pPr algn="l"/>
            <a:r>
              <a:rPr lang="zh-CN" altLang="en-US" sz="2800"/>
              <a:t>对个人：</a:t>
            </a:r>
            <a:endParaRPr lang="zh-CN" altLang="en-US" sz="2800"/>
          </a:p>
          <a:p>
            <a:pPr algn="l"/>
            <a:r>
              <a:rPr lang="en-US" altLang="zh-CN" sz="2800"/>
              <a:t>	   </a:t>
            </a:r>
            <a:r>
              <a:rPr lang="en-US" altLang="zh-CN" sz="2000"/>
              <a:t>1.</a:t>
            </a:r>
            <a:r>
              <a:rPr lang="zh-CN" altLang="en-US" sz="2000"/>
              <a:t>角色转换</a:t>
            </a:r>
            <a:endParaRPr lang="zh-CN" altLang="en-US" sz="2000"/>
          </a:p>
          <a:p>
            <a:pPr algn="l"/>
            <a:r>
              <a:rPr lang="en-US" altLang="zh-CN" sz="2000"/>
              <a:t>	    2.</a:t>
            </a:r>
            <a:r>
              <a:rPr lang="zh-CN" altLang="en-US" sz="2000"/>
              <a:t>经验积累</a:t>
            </a:r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4553" y="2615779"/>
            <a:ext cx="3239056" cy="503853"/>
          </a:xfrm>
          <a:prstGeom prst="rect">
            <a:avLst/>
          </a:prstGeom>
        </p:spPr>
      </p:pic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31103" y="2714960"/>
            <a:ext cx="3478083" cy="250085"/>
          </a:xfrm>
        </p:spPr>
        <p:txBody>
          <a:bodyPr/>
          <a:lstStyle/>
          <a:p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</a:rPr>
              <a:t>背景介绍</a:t>
            </a:r>
            <a:endParaRPr kumimoji="1" lang="zh-CN" altLang="en-US" sz="1600" dirty="0">
              <a:latin typeface="+mn-ea"/>
              <a:ea typeface="+mn-ea"/>
            </a:endParaRPr>
          </a:p>
        </p:txBody>
      </p:sp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0102" y="2709470"/>
            <a:ext cx="511193" cy="226079"/>
          </a:xfrm>
        </p:spPr>
        <p:txBody>
          <a:bodyPr/>
          <a:lstStyle/>
          <a:p>
            <a:r>
              <a:rPr kumimoji="1" lang="en-US" altLang="zh-CN" sz="1800" dirty="0"/>
              <a:t>1</a:t>
            </a:r>
            <a:endParaRPr kumimoji="1" lang="zh-CN" altLang="en-US" sz="1800" dirty="0"/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5432" y="3326082"/>
            <a:ext cx="3239056" cy="503853"/>
          </a:xfrm>
          <a:prstGeom prst="rect">
            <a:avLst/>
          </a:prstGeom>
        </p:spPr>
      </p:pic>
      <p:sp>
        <p:nvSpPr>
          <p:cNvPr id="6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128147" y="3428570"/>
            <a:ext cx="1810149" cy="227221"/>
          </a:xfrm>
        </p:spPr>
        <p:txBody>
          <a:bodyPr/>
          <a:lstStyle/>
          <a:p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</a:rPr>
              <a:t>业务</a:t>
            </a:r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</a:rPr>
              <a:t>流程</a:t>
            </a:r>
            <a:endParaRPr kumimoji="1" lang="zh-CN" altLang="en-US" sz="16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31103" y="3429712"/>
            <a:ext cx="511193" cy="226079"/>
          </a:xfrm>
        </p:spPr>
        <p:txBody>
          <a:bodyPr/>
          <a:lstStyle/>
          <a:p>
            <a:r>
              <a:rPr kumimoji="1" lang="en-US" altLang="zh-CN" sz="1800"/>
              <a:t>2</a:t>
            </a:r>
            <a:endParaRPr kumimoji="1" lang="zh-CN" altLang="en-US" sz="1800" dirty="0"/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7889" y="4036385"/>
            <a:ext cx="3239056" cy="503853"/>
          </a:xfrm>
          <a:prstGeom prst="rect">
            <a:avLst/>
          </a:prstGeom>
        </p:spPr>
      </p:pic>
      <p:sp>
        <p:nvSpPr>
          <p:cNvPr id="70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60604" y="4140015"/>
            <a:ext cx="1810149" cy="261065"/>
          </a:xfrm>
        </p:spPr>
        <p:txBody>
          <a:bodyPr/>
          <a:lstStyle/>
          <a:p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</a:rPr>
              <a:t>数据库和</a:t>
            </a:r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</a:rPr>
              <a:t>日志</a:t>
            </a:r>
            <a:endParaRPr kumimoji="1" lang="zh-CN" altLang="en-US" sz="16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3560" y="4140015"/>
            <a:ext cx="511193" cy="226079"/>
          </a:xfrm>
        </p:spPr>
        <p:txBody>
          <a:bodyPr/>
          <a:lstStyle/>
          <a:p>
            <a:r>
              <a:rPr kumimoji="1" lang="en-US" altLang="zh-CN" sz="1800" dirty="0"/>
              <a:t>3</a:t>
            </a:r>
            <a:endParaRPr kumimoji="1" lang="zh-CN" altLang="en-US" sz="1800" dirty="0"/>
          </a:p>
        </p:txBody>
      </p:sp>
      <p:sp>
        <p:nvSpPr>
          <p:cNvPr id="7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4198" y="1519126"/>
            <a:ext cx="1204106" cy="501396"/>
          </a:xfrm>
        </p:spPr>
        <p:txBody>
          <a:bodyPr/>
          <a:lstStyle/>
          <a:p>
            <a:r>
              <a:rPr kumimoji="1" lang="zh-CN" altLang="en-US" sz="3600" dirty="0">
                <a:latin typeface="+mn-ea"/>
                <a:ea typeface="+mn-ea"/>
              </a:rPr>
              <a:t>目录</a:t>
            </a:r>
            <a:endParaRPr kumimoji="1" lang="zh-CN" altLang="en-US" sz="3600" dirty="0">
              <a:latin typeface="+mn-ea"/>
              <a:ea typeface="+mn-ea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805"/>
            <a:ext cx="3458817" cy="8179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874" y="4722185"/>
            <a:ext cx="3239056" cy="503853"/>
          </a:xfrm>
          <a:prstGeom prst="rect">
            <a:avLst/>
          </a:prstGeom>
        </p:spPr>
      </p:pic>
      <p:sp>
        <p:nvSpPr>
          <p:cNvPr id="3" name="文本占位符 1"/>
          <p:cNvSpPr>
            <a:spLocks noGrp="1"/>
          </p:cNvSpPr>
          <p:nvPr/>
        </p:nvSpPr>
        <p:spPr>
          <a:xfrm>
            <a:off x="4760324" y="4825815"/>
            <a:ext cx="1810149" cy="26106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3500" b="1" i="0" kern="1200">
                <a:solidFill>
                  <a:srgbClr val="227D86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>
                <a:latin typeface="+mn-ea"/>
                <a:ea typeface="+mn-ea"/>
              </a:rPr>
              <a:t>个人总结</a:t>
            </a:r>
            <a:endParaRPr kumimoji="1" lang="zh-CN" altLang="en-US" sz="1600" dirty="0">
              <a:latin typeface="+mn-ea"/>
              <a:ea typeface="+mn-ea"/>
            </a:endParaRPr>
          </a:p>
        </p:txBody>
      </p:sp>
      <p:sp>
        <p:nvSpPr>
          <p:cNvPr id="4" name="文本占位符 1"/>
          <p:cNvSpPr>
            <a:spLocks noGrp="1"/>
          </p:cNvSpPr>
          <p:nvPr/>
        </p:nvSpPr>
        <p:spPr>
          <a:xfrm>
            <a:off x="4363280" y="4825815"/>
            <a:ext cx="511193" cy="2260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3500" b="1" i="0" kern="1200">
                <a:solidFill>
                  <a:srgbClr val="227D86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/>
              <a:t>4</a:t>
            </a:r>
            <a:endParaRPr kumimoji="1" lang="en-US" altLang="zh-C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680" y="3033918"/>
            <a:ext cx="5120640" cy="817963"/>
          </a:xfrm>
          <a:prstGeom prst="rect">
            <a:avLst/>
          </a:prstGeom>
        </p:spPr>
      </p:pic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58304" y="3241491"/>
            <a:ext cx="4585696" cy="373321"/>
          </a:xfrm>
        </p:spPr>
        <p:txBody>
          <a:bodyPr/>
          <a:lstStyle/>
          <a:p>
            <a:r>
              <a:rPr kumimoji="1" lang="zh-CN" altLang="en-US" sz="2400" dirty="0">
                <a:latin typeface="黑体" panose="02010609060101010101" charset="-122"/>
                <a:ea typeface="黑体" panose="02010609060101010101" charset="-122"/>
              </a:rPr>
              <a:t>背景介绍</a:t>
            </a:r>
            <a:endParaRPr kumimoji="1" lang="zh-CN" altLang="en-US" sz="2400" dirty="0">
              <a:latin typeface="+mn-ea"/>
              <a:ea typeface="+mn-ea"/>
            </a:endParaRPr>
          </a:p>
        </p:txBody>
      </p:sp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45109" y="3226422"/>
            <a:ext cx="301795" cy="373321"/>
          </a:xfrm>
        </p:spPr>
        <p:txBody>
          <a:bodyPr/>
          <a:lstStyle/>
          <a:p>
            <a:r>
              <a:rPr kumimoji="1" lang="en-US" altLang="zh-CN" sz="2400" dirty="0">
                <a:latin typeface="+mn-ea"/>
                <a:ea typeface="+mn-ea"/>
              </a:rPr>
              <a:t>1</a:t>
            </a:r>
            <a:endParaRPr kumimoji="1" lang="zh-CN" altLang="en-US" sz="2400" dirty="0">
              <a:latin typeface="+mn-ea"/>
              <a:ea typeface="+mn-ea"/>
            </a:endParaRPr>
          </a:p>
        </p:txBody>
      </p:sp>
      <p:sp>
        <p:nvSpPr>
          <p:cNvPr id="7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4198" y="1519126"/>
            <a:ext cx="1204106" cy="501396"/>
          </a:xfrm>
        </p:spPr>
        <p:txBody>
          <a:bodyPr/>
          <a:lstStyle/>
          <a:p>
            <a:r>
              <a:rPr kumimoji="1" lang="zh-CN" altLang="en-US" sz="3600" dirty="0">
                <a:latin typeface="+mn-ea"/>
                <a:ea typeface="+mn-ea"/>
              </a:rPr>
              <a:t>目录</a:t>
            </a:r>
            <a:endParaRPr kumimoji="1" lang="zh-CN" altLang="en-US" sz="3600" dirty="0">
              <a:latin typeface="+mn-ea"/>
              <a:ea typeface="+mn-ea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805"/>
            <a:ext cx="3458817" cy="817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5433" y="836459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黑体" panose="02010609060101010101" charset="-122"/>
              </a:rPr>
              <a:t>1 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黑体" panose="02010609060101010101" charset="-122"/>
              </a:rPr>
              <a:t>概念介绍</a:t>
            </a:r>
            <a:endParaRPr kumimoji="1" lang="en-US" altLang="zh-CN" sz="2400" b="1" spc="300" dirty="0">
              <a:solidFill>
                <a:srgbClr val="227D86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15790" y="742950"/>
            <a:ext cx="59010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endParaRPr lang="zh-CN" altLang="en-US" sz="16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0980" y="162877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SDL</a:t>
            </a:r>
            <a:r>
              <a:rPr lang="en-US" altLang="zh-CN"/>
              <a:t>:</a:t>
            </a:r>
            <a:r>
              <a:rPr lang="zh-CN" altLang="en-US"/>
              <a:t>2004年，微软提出SDLC（安全开发生命周期）SDLC 将软件开发过程分为 5 个阶段：需求分析、设计、开发、测试和部署。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90980" y="2714625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ASPM</a:t>
            </a:r>
            <a:r>
              <a:rPr lang="en-US" altLang="zh-CN"/>
              <a:t>:Gartner定义：ASPM（应用安全态势感知）产品支持跨整个软件开发生命周期(SDLC)的应用程序安全工具的集成和利用，产生与单个应用程序及其组成部分相关的风险视图。ASPM支持来自多个来源的安全数据的相关性，提供比传统的、孤立的方法更全面的安全问题视图，以及对完整系统整体状态的洞察。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90980" y="4631690"/>
            <a:ext cx="91617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DSMP:</a:t>
            </a:r>
            <a:r>
              <a:rPr lang="zh-CN" altLang="en-US"/>
              <a:t>集合默安科技</a:t>
            </a:r>
            <a:r>
              <a:rPr lang="en-US" altLang="zh-CN"/>
              <a:t>SDL</a:t>
            </a:r>
            <a:r>
              <a:rPr lang="zh-CN" altLang="en-US"/>
              <a:t>平台及标准产品，贯穿安全需求建模分析、安全研发知识获取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/>
              <a:t>到组件检测、代码审计、</a:t>
            </a:r>
            <a:r>
              <a:rPr lang="en-US" altLang="zh-CN"/>
              <a:t>IAST</a:t>
            </a:r>
            <a:r>
              <a:rPr lang="zh-CN" altLang="en-US"/>
              <a:t>检测</a:t>
            </a:r>
            <a:r>
              <a:rPr lang="en-US" altLang="zh-CN"/>
              <a:t>,</a:t>
            </a:r>
            <a:r>
              <a:rPr lang="zh-CN" altLang="en-US"/>
              <a:t>提供全栈的安全能力建设和业务赋能</a:t>
            </a:r>
            <a:r>
              <a:rPr lang="en-US" altLang="zh-CN"/>
              <a:t>,</a:t>
            </a:r>
            <a:r>
              <a:rPr lang="zh-CN" altLang="en-US"/>
              <a:t>同时集中化</a:t>
            </a:r>
            <a:r>
              <a:rPr lang="zh-CN" altLang="en-US"/>
              <a:t>处理</a:t>
            </a:r>
            <a:endParaRPr lang="zh-CN" altLang="en-US"/>
          </a:p>
          <a:p>
            <a:r>
              <a:rPr lang="zh-CN" altLang="en-US"/>
              <a:t>其中的漏洞数据，并建立统一流转跟踪循环</a:t>
            </a:r>
            <a:r>
              <a:rPr lang="en-US" altLang="zh-CN"/>
              <a:t>,</a:t>
            </a:r>
            <a:r>
              <a:rPr lang="zh-CN" altLang="en-US"/>
              <a:t>并且全面透视与监控项目健康度、安全</a:t>
            </a:r>
            <a:r>
              <a:rPr lang="zh-CN" altLang="en-US"/>
              <a:t>状态，</a:t>
            </a:r>
            <a:endParaRPr lang="zh-CN" altLang="en-US"/>
          </a:p>
          <a:p>
            <a:r>
              <a:rPr lang="zh-CN" altLang="en-US"/>
              <a:t>输出统一的数据聚合分析</a:t>
            </a:r>
            <a:r>
              <a:rPr lang="zh-CN" altLang="en-US"/>
              <a:t>报告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687945" y="2717165"/>
            <a:ext cx="976630" cy="552450"/>
            <a:chOff x="12478" y="4275"/>
            <a:chExt cx="1538" cy="870"/>
          </a:xfrm>
        </p:grpSpPr>
        <p:sp>
          <p:nvSpPr>
            <p:cNvPr id="12" name="燕尾形 11"/>
            <p:cNvSpPr/>
            <p:nvPr/>
          </p:nvSpPr>
          <p:spPr>
            <a:xfrm>
              <a:off x="12478" y="4275"/>
              <a:ext cx="1539" cy="871"/>
            </a:xfrm>
            <a:prstGeom prst="chevron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852" y="4348"/>
              <a:ext cx="89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需求分析</a:t>
              </a:r>
              <a:endParaRPr lang="zh-CN" altLang="en-US" sz="12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495030" y="2716530"/>
            <a:ext cx="977265" cy="553085"/>
            <a:chOff x="12478" y="4275"/>
            <a:chExt cx="1539" cy="871"/>
          </a:xfrm>
        </p:grpSpPr>
        <p:sp>
          <p:nvSpPr>
            <p:cNvPr id="18" name="燕尾形 17"/>
            <p:cNvSpPr/>
            <p:nvPr/>
          </p:nvSpPr>
          <p:spPr>
            <a:xfrm>
              <a:off x="12478" y="4275"/>
              <a:ext cx="1539" cy="871"/>
            </a:xfrm>
            <a:prstGeom prst="chevr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843" y="4492"/>
              <a:ext cx="89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设计</a:t>
              </a:r>
              <a:endParaRPr lang="zh-CN" altLang="en-US" sz="12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286240" y="2716530"/>
            <a:ext cx="977265" cy="553085"/>
            <a:chOff x="12478" y="4275"/>
            <a:chExt cx="1539" cy="871"/>
          </a:xfrm>
        </p:grpSpPr>
        <p:sp>
          <p:nvSpPr>
            <p:cNvPr id="21" name="燕尾形 20"/>
            <p:cNvSpPr/>
            <p:nvPr/>
          </p:nvSpPr>
          <p:spPr>
            <a:xfrm>
              <a:off x="12478" y="4275"/>
              <a:ext cx="1539" cy="871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845" y="4493"/>
              <a:ext cx="89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开发</a:t>
              </a:r>
              <a:endParaRPr lang="zh-CN" altLang="en-US" sz="12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088245" y="2716530"/>
            <a:ext cx="977265" cy="553085"/>
            <a:chOff x="12478" y="4275"/>
            <a:chExt cx="1539" cy="871"/>
          </a:xfrm>
          <a:solidFill>
            <a:srgbClr val="00B050"/>
          </a:solidFill>
        </p:grpSpPr>
        <p:sp>
          <p:nvSpPr>
            <p:cNvPr id="24" name="燕尾形 23"/>
            <p:cNvSpPr/>
            <p:nvPr/>
          </p:nvSpPr>
          <p:spPr>
            <a:xfrm>
              <a:off x="12478" y="4275"/>
              <a:ext cx="1539" cy="871"/>
            </a:xfrm>
            <a:prstGeom prst="chevron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852" y="4491"/>
              <a:ext cx="89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测试</a:t>
              </a:r>
              <a:endParaRPr lang="zh-CN" altLang="en-US" sz="12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884535" y="2714625"/>
            <a:ext cx="977265" cy="553085"/>
            <a:chOff x="12478" y="4275"/>
            <a:chExt cx="1539" cy="871"/>
          </a:xfrm>
          <a:solidFill>
            <a:schemeClr val="accent2"/>
          </a:solidFill>
        </p:grpSpPr>
        <p:sp>
          <p:nvSpPr>
            <p:cNvPr id="27" name="燕尾形 26"/>
            <p:cNvSpPr/>
            <p:nvPr/>
          </p:nvSpPr>
          <p:spPr>
            <a:xfrm>
              <a:off x="12478" y="4275"/>
              <a:ext cx="1539" cy="871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868" y="4493"/>
              <a:ext cx="89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/>
                <a:t>部署</a:t>
              </a:r>
              <a:endParaRPr lang="zh-CN" altLang="en-US"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680" y="3033918"/>
            <a:ext cx="5120640" cy="817963"/>
          </a:xfrm>
          <a:prstGeom prst="rect">
            <a:avLst/>
          </a:prstGeom>
        </p:spPr>
      </p:pic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58304" y="3256239"/>
            <a:ext cx="4644690" cy="373321"/>
          </a:xfrm>
        </p:spPr>
        <p:txBody>
          <a:bodyPr/>
          <a:lstStyle/>
          <a:p>
            <a:r>
              <a:rPr kumimoji="1" lang="zh-CN" altLang="en-US" sz="2400" dirty="0">
                <a:latin typeface="黑体" panose="02010609060101010101" charset="-122"/>
                <a:ea typeface="黑体" panose="02010609060101010101" charset="-122"/>
              </a:rPr>
              <a:t>业务</a:t>
            </a:r>
            <a:r>
              <a:rPr kumimoji="1" lang="zh-CN" altLang="en-US" sz="2400" dirty="0">
                <a:latin typeface="黑体" panose="02010609060101010101" charset="-122"/>
                <a:ea typeface="黑体" panose="02010609060101010101" charset="-122"/>
              </a:rPr>
              <a:t>流程</a:t>
            </a:r>
            <a:endParaRPr kumimoji="1" lang="zh-CN" altLang="en-US" sz="24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35170" y="3236361"/>
            <a:ext cx="301795" cy="373321"/>
          </a:xfrm>
        </p:spPr>
        <p:txBody>
          <a:bodyPr/>
          <a:lstStyle/>
          <a:p>
            <a:r>
              <a:rPr kumimoji="1" lang="en-US" altLang="zh-CN" sz="2400" dirty="0">
                <a:latin typeface="+mn-ea"/>
                <a:ea typeface="+mn-ea"/>
              </a:rPr>
              <a:t>2</a:t>
            </a:r>
            <a:endParaRPr kumimoji="1" lang="zh-CN" altLang="en-US" sz="2400" dirty="0">
              <a:latin typeface="+mn-ea"/>
              <a:ea typeface="+mn-ea"/>
            </a:endParaRPr>
          </a:p>
        </p:txBody>
      </p:sp>
      <p:sp>
        <p:nvSpPr>
          <p:cNvPr id="7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4198" y="1519126"/>
            <a:ext cx="1204106" cy="501396"/>
          </a:xfrm>
        </p:spPr>
        <p:txBody>
          <a:bodyPr/>
          <a:lstStyle/>
          <a:p>
            <a:r>
              <a:rPr kumimoji="1" lang="zh-CN" altLang="en-US" sz="3600" dirty="0">
                <a:latin typeface="+mn-ea"/>
                <a:ea typeface="+mn-ea"/>
              </a:rPr>
              <a:t>目录</a:t>
            </a:r>
            <a:endParaRPr kumimoji="1" lang="zh-CN" altLang="en-US" sz="3600" dirty="0">
              <a:latin typeface="+mn-ea"/>
              <a:ea typeface="+mn-ea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805"/>
            <a:ext cx="3458817" cy="817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hlinkClick r:id="rId1" action="ppaction://program"/>
          </p:cNvPr>
          <p:cNvSpPr/>
          <p:nvPr/>
        </p:nvSpPr>
        <p:spPr>
          <a:xfrm>
            <a:off x="899885" y="1591942"/>
            <a:ext cx="714376" cy="485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</a:t>
            </a:r>
            <a:r>
              <a:rPr lang="zh-CN" altLang="en-US" dirty="0"/>
              <a:t>管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853193" y="3177853"/>
            <a:ext cx="814386" cy="585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租户用户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3393046" y="1591945"/>
            <a:ext cx="714375" cy="52863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报告</a:t>
            </a:r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3383521" y="3203257"/>
            <a:ext cx="744757" cy="5508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</a:t>
            </a:r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5092071" y="1620517"/>
            <a:ext cx="12573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消息中心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5533790" y="3168332"/>
            <a:ext cx="700089" cy="58578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2" name="矩形: 圆角 11"/>
          <p:cNvSpPr/>
          <p:nvPr/>
        </p:nvSpPr>
        <p:spPr>
          <a:xfrm>
            <a:off x="4330071" y="4721861"/>
            <a:ext cx="714373" cy="5770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总览</a:t>
            </a:r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7195909" y="3707288"/>
            <a:ext cx="2157413" cy="6572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对接引擎</a:t>
            </a:r>
            <a:r>
              <a:rPr lang="en-US" altLang="zh-CN" dirty="0"/>
              <a:t>(SCA</a:t>
            </a:r>
            <a:r>
              <a:rPr lang="zh-CN" altLang="en-US" dirty="0"/>
              <a:t>、</a:t>
            </a:r>
            <a:r>
              <a:rPr lang="en-US" altLang="zh-CN" dirty="0"/>
              <a:t>SAST</a:t>
            </a:r>
            <a:r>
              <a:rPr lang="zh-CN" altLang="en-US" dirty="0"/>
              <a:t>、</a:t>
            </a:r>
            <a:r>
              <a:rPr lang="en-US" altLang="zh-CN" dirty="0"/>
              <a:t>IAST)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10541558" y="2996085"/>
            <a:ext cx="714376" cy="58261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漏洞</a:t>
            </a:r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>
            <a:off x="10541559" y="4439919"/>
            <a:ext cx="714373" cy="5770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</a:t>
            </a:r>
            <a:endParaRPr lang="zh-CN" altLang="en-US" dirty="0"/>
          </a:p>
        </p:txBody>
      </p:sp>
      <p:sp>
        <p:nvSpPr>
          <p:cNvPr id="16" name="矩形: 圆角 15"/>
          <p:cNvSpPr/>
          <p:nvPr/>
        </p:nvSpPr>
        <p:spPr>
          <a:xfrm>
            <a:off x="10541557" y="1620517"/>
            <a:ext cx="714375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策略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8" idx="3"/>
            <a:endCxn id="11" idx="1"/>
          </p:cNvCxnSpPr>
          <p:nvPr/>
        </p:nvCxnSpPr>
        <p:spPr>
          <a:xfrm flipV="1">
            <a:off x="4128278" y="3461225"/>
            <a:ext cx="1405512" cy="1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3"/>
            <a:endCxn id="13" idx="1"/>
          </p:cNvCxnSpPr>
          <p:nvPr/>
        </p:nvCxnSpPr>
        <p:spPr>
          <a:xfrm>
            <a:off x="6233879" y="3461225"/>
            <a:ext cx="962030" cy="57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1"/>
            <a:endCxn id="9" idx="3"/>
          </p:cNvCxnSpPr>
          <p:nvPr/>
        </p:nvCxnSpPr>
        <p:spPr>
          <a:xfrm flipH="1" flipV="1">
            <a:off x="6349371" y="1849117"/>
            <a:ext cx="4192187" cy="143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3"/>
            <a:endCxn id="14" idx="1"/>
          </p:cNvCxnSpPr>
          <p:nvPr/>
        </p:nvCxnSpPr>
        <p:spPr>
          <a:xfrm flipV="1">
            <a:off x="9353322" y="3287393"/>
            <a:ext cx="1188236" cy="74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3"/>
            <a:endCxn id="15" idx="1"/>
          </p:cNvCxnSpPr>
          <p:nvPr/>
        </p:nvCxnSpPr>
        <p:spPr>
          <a:xfrm>
            <a:off x="9353322" y="4035901"/>
            <a:ext cx="1188237" cy="69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8" idx="2"/>
            <a:endCxn id="12" idx="0"/>
          </p:cNvCxnSpPr>
          <p:nvPr/>
        </p:nvCxnSpPr>
        <p:spPr>
          <a:xfrm>
            <a:off x="3755900" y="3753483"/>
            <a:ext cx="931545" cy="96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1" idx="2"/>
            <a:endCxn id="12" idx="0"/>
          </p:cNvCxnSpPr>
          <p:nvPr/>
        </p:nvCxnSpPr>
        <p:spPr>
          <a:xfrm flipH="1">
            <a:off x="4687495" y="3753483"/>
            <a:ext cx="1196975" cy="96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6" idx="2"/>
            <a:endCxn id="14" idx="0"/>
          </p:cNvCxnSpPr>
          <p:nvPr/>
        </p:nvCxnSpPr>
        <p:spPr>
          <a:xfrm>
            <a:off x="10898745" y="2077717"/>
            <a:ext cx="1" cy="91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" idx="3"/>
            <a:endCxn id="8" idx="1"/>
          </p:cNvCxnSpPr>
          <p:nvPr/>
        </p:nvCxnSpPr>
        <p:spPr>
          <a:xfrm>
            <a:off x="1667579" y="3470747"/>
            <a:ext cx="1715942" cy="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8" idx="0"/>
            <a:endCxn id="6" idx="2"/>
          </p:cNvCxnSpPr>
          <p:nvPr/>
        </p:nvCxnSpPr>
        <p:spPr>
          <a:xfrm flipH="1" flipV="1">
            <a:off x="3750185" y="2120582"/>
            <a:ext cx="5715" cy="108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1"/>
            <a:endCxn id="8" idx="3"/>
          </p:cNvCxnSpPr>
          <p:nvPr/>
        </p:nvCxnSpPr>
        <p:spPr>
          <a:xfrm flipH="1">
            <a:off x="4128278" y="1849117"/>
            <a:ext cx="6413279" cy="162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/>
          <p:cNvSpPr/>
          <p:nvPr/>
        </p:nvSpPr>
        <p:spPr>
          <a:xfrm>
            <a:off x="680553" y="4813770"/>
            <a:ext cx="116558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成员管理</a:t>
            </a:r>
            <a:endParaRPr lang="zh-CN" altLang="en-US" dirty="0"/>
          </a:p>
        </p:txBody>
      </p:sp>
      <p:cxnSp>
        <p:nvCxnSpPr>
          <p:cNvPr id="94" name="直接箭头连接符 93"/>
          <p:cNvCxnSpPr>
            <a:stCxn id="5" idx="2"/>
            <a:endCxn id="89" idx="0"/>
          </p:cNvCxnSpPr>
          <p:nvPr/>
        </p:nvCxnSpPr>
        <p:spPr>
          <a:xfrm>
            <a:off x="1260386" y="3763640"/>
            <a:ext cx="2960" cy="105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853193" y="2514289"/>
            <a:ext cx="11655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2" action="ppaction://program"/>
              </a:rPr>
              <a:t>管理租户</a:t>
            </a:r>
            <a:endParaRPr lang="zh-CN" altLang="en-US" sz="1200" dirty="0"/>
          </a:p>
        </p:txBody>
      </p:sp>
      <p:sp>
        <p:nvSpPr>
          <p:cNvPr id="146" name="文本框 145"/>
          <p:cNvSpPr txBox="1"/>
          <p:nvPr/>
        </p:nvSpPr>
        <p:spPr>
          <a:xfrm>
            <a:off x="3348194" y="252341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hlinkClick r:id="rId3" action="ppaction://program"/>
              </a:rPr>
              <a:t>生成报告</a:t>
            </a:r>
            <a:endParaRPr lang="zh-CN" altLang="en-US" sz="1200" dirty="0"/>
          </a:p>
        </p:txBody>
      </p:sp>
      <p:sp>
        <p:nvSpPr>
          <p:cNvPr id="147" name="文本框 146"/>
          <p:cNvSpPr txBox="1"/>
          <p:nvPr/>
        </p:nvSpPr>
        <p:spPr>
          <a:xfrm>
            <a:off x="1943104" y="3227860"/>
            <a:ext cx="121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4" action="ppaction://program"/>
              </a:rPr>
              <a:t>新建项目</a:t>
            </a:r>
            <a:endParaRPr lang="en-US" altLang="zh-CN" sz="1200" dirty="0">
              <a:hlinkClick r:id="rId4" action="ppaction://program"/>
            </a:endParaRPr>
          </a:p>
          <a:p>
            <a:r>
              <a:rPr lang="zh-CN" altLang="en-US" sz="1200" dirty="0">
                <a:hlinkClick r:id="rId4" action="ppaction://program"/>
              </a:rPr>
              <a:t>导入项目</a:t>
            </a:r>
            <a:endParaRPr lang="zh-CN" altLang="en-US" sz="1200" dirty="0"/>
          </a:p>
        </p:txBody>
      </p:sp>
      <p:cxnSp>
        <p:nvCxnSpPr>
          <p:cNvPr id="152" name="直接箭头连接符 151"/>
          <p:cNvCxnSpPr>
            <a:stCxn id="3" idx="2"/>
            <a:endCxn id="5" idx="0"/>
          </p:cNvCxnSpPr>
          <p:nvPr/>
        </p:nvCxnSpPr>
        <p:spPr>
          <a:xfrm>
            <a:off x="1257073" y="2077717"/>
            <a:ext cx="3313" cy="110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4431863" y="3322725"/>
            <a:ext cx="1320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5" action="ppaction://program"/>
              </a:rPr>
              <a:t>下发任务</a:t>
            </a:r>
            <a:endParaRPr lang="zh-CN" altLang="en-US" sz="1200" dirty="0"/>
          </a:p>
        </p:txBody>
      </p:sp>
      <p:sp>
        <p:nvSpPr>
          <p:cNvPr id="160" name="文本框 159"/>
          <p:cNvSpPr txBox="1"/>
          <p:nvPr/>
        </p:nvSpPr>
        <p:spPr>
          <a:xfrm>
            <a:off x="888404" y="4149018"/>
            <a:ext cx="1409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6" action="ppaction://program"/>
              </a:rPr>
              <a:t>成员配置</a:t>
            </a:r>
            <a:endParaRPr lang="zh-CN" altLang="en-US" sz="1200" dirty="0"/>
          </a:p>
        </p:txBody>
      </p:sp>
      <p:sp>
        <p:nvSpPr>
          <p:cNvPr id="161" name="文本框 160"/>
          <p:cNvSpPr txBox="1"/>
          <p:nvPr/>
        </p:nvSpPr>
        <p:spPr>
          <a:xfrm rot="20762042">
            <a:off x="6215379" y="2552445"/>
            <a:ext cx="1961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7" action="ppaction://program"/>
              </a:rPr>
              <a:t>按版本流程策略创建项目</a:t>
            </a:r>
            <a:endParaRPr lang="zh-CN" altLang="en-US" sz="1200" dirty="0"/>
          </a:p>
        </p:txBody>
      </p:sp>
      <p:sp>
        <p:nvSpPr>
          <p:cNvPr id="162" name="文本框 161"/>
          <p:cNvSpPr txBox="1"/>
          <p:nvPr/>
        </p:nvSpPr>
        <p:spPr>
          <a:xfrm rot="1106759">
            <a:off x="8184583" y="2600202"/>
            <a:ext cx="1561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8" action="ppaction://program"/>
              </a:rPr>
              <a:t>漏洞处置提醒</a:t>
            </a:r>
            <a:endParaRPr lang="zh-CN" altLang="en-US" sz="1200" dirty="0"/>
          </a:p>
        </p:txBody>
      </p:sp>
      <p:sp>
        <p:nvSpPr>
          <p:cNvPr id="167" name="文本框 166"/>
          <p:cNvSpPr txBox="1"/>
          <p:nvPr/>
        </p:nvSpPr>
        <p:spPr>
          <a:xfrm>
            <a:off x="4190895" y="4091045"/>
            <a:ext cx="180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9" action="ppaction://program"/>
              </a:rPr>
              <a:t>数据直观体现</a:t>
            </a:r>
            <a:endParaRPr lang="zh-CN" altLang="en-US" sz="1200" dirty="0"/>
          </a:p>
        </p:txBody>
      </p:sp>
      <p:sp>
        <p:nvSpPr>
          <p:cNvPr id="168" name="文本框 167"/>
          <p:cNvSpPr txBox="1"/>
          <p:nvPr/>
        </p:nvSpPr>
        <p:spPr>
          <a:xfrm>
            <a:off x="7123281" y="4493102"/>
            <a:ext cx="255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对接相应引擎进行数据传输及落盘</a:t>
            </a:r>
            <a:endParaRPr lang="zh-CN" altLang="en-US" sz="1200" dirty="0"/>
          </a:p>
        </p:txBody>
      </p:sp>
      <p:sp>
        <p:nvSpPr>
          <p:cNvPr id="169" name="文本框 168"/>
          <p:cNvSpPr txBox="1"/>
          <p:nvPr/>
        </p:nvSpPr>
        <p:spPr>
          <a:xfrm>
            <a:off x="10343033" y="2268515"/>
            <a:ext cx="114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8" action="ppaction://program"/>
              </a:rPr>
              <a:t>按漏洞运营策略处置漏洞</a:t>
            </a:r>
            <a:endParaRPr lang="zh-CN" altLang="en-US" sz="1200" dirty="0"/>
          </a:p>
        </p:txBody>
      </p:sp>
      <p:sp>
        <p:nvSpPr>
          <p:cNvPr id="7" name="圆角矩形 6"/>
          <p:cNvSpPr/>
          <p:nvPr/>
        </p:nvSpPr>
        <p:spPr>
          <a:xfrm>
            <a:off x="2473325" y="4810760"/>
            <a:ext cx="1229360" cy="44831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引擎</a:t>
            </a:r>
            <a:r>
              <a:rPr lang="zh-CN" altLang="en-US"/>
              <a:t>管理</a:t>
            </a:r>
            <a:endParaRPr lang="zh-CN" altLang="en-US"/>
          </a:p>
        </p:txBody>
      </p:sp>
      <p:cxnSp>
        <p:nvCxnSpPr>
          <p:cNvPr id="17" name="直接箭头连接符 16"/>
          <p:cNvCxnSpPr>
            <a:endCxn id="7" idx="0"/>
          </p:cNvCxnSpPr>
          <p:nvPr/>
        </p:nvCxnSpPr>
        <p:spPr>
          <a:xfrm>
            <a:off x="1667510" y="3470910"/>
            <a:ext cx="1420495" cy="133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2520000">
            <a:off x="2009140" y="400685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hlinkClick r:id="rId10" action="ppaction://program"/>
              </a:rPr>
              <a:t>添加引擎</a:t>
            </a:r>
            <a:endParaRPr lang="zh-CN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5680" y="3033918"/>
            <a:ext cx="5120640" cy="817963"/>
          </a:xfrm>
          <a:prstGeom prst="rect">
            <a:avLst/>
          </a:prstGeom>
        </p:spPr>
      </p:pic>
      <p:sp>
        <p:nvSpPr>
          <p:cNvPr id="1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58304" y="3256239"/>
            <a:ext cx="4659438" cy="373321"/>
          </a:xfrm>
        </p:spPr>
        <p:txBody>
          <a:bodyPr/>
          <a:lstStyle/>
          <a:p>
            <a:pPr lvl="0"/>
            <a:r>
              <a:rPr kumimoji="1" lang="zh-CN" altLang="en-US" sz="2400" dirty="0">
                <a:latin typeface="黑体" panose="02010609060101010101" charset="-122"/>
                <a:ea typeface="黑体" panose="02010609060101010101" charset="-122"/>
              </a:rPr>
              <a:t>数据库与</a:t>
            </a:r>
            <a:r>
              <a:rPr kumimoji="1" lang="zh-CN" altLang="en-US" sz="2400" dirty="0">
                <a:latin typeface="黑体" panose="02010609060101010101" charset="-122"/>
                <a:ea typeface="黑体" panose="02010609060101010101" charset="-122"/>
              </a:rPr>
              <a:t>日志</a:t>
            </a:r>
            <a:endParaRPr kumimoji="1" lang="zh-CN" altLang="en-US" sz="2400" dirty="0">
              <a:latin typeface="黑体" panose="02010609060101010101" charset="-122"/>
              <a:ea typeface="黑体" panose="02010609060101010101" charset="-122"/>
            </a:endParaRPr>
          </a:p>
          <a:p>
            <a:endParaRPr kumimoji="1" lang="zh-CN" altLang="en-US" sz="2400" dirty="0"/>
          </a:p>
        </p:txBody>
      </p:sp>
      <p:sp>
        <p:nvSpPr>
          <p:cNvPr id="21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05353" y="3256239"/>
            <a:ext cx="301795" cy="373321"/>
          </a:xfrm>
        </p:spPr>
        <p:txBody>
          <a:bodyPr/>
          <a:lstStyle/>
          <a:p>
            <a:r>
              <a:rPr kumimoji="1" lang="en-US" altLang="zh-CN" sz="2400" dirty="0"/>
              <a:t>3</a:t>
            </a:r>
            <a:endParaRPr kumimoji="1" lang="zh-CN" altLang="en-US" sz="2400" dirty="0"/>
          </a:p>
        </p:txBody>
      </p:sp>
      <p:sp>
        <p:nvSpPr>
          <p:cNvPr id="7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54198" y="1519126"/>
            <a:ext cx="1204106" cy="501396"/>
          </a:xfrm>
        </p:spPr>
        <p:txBody>
          <a:bodyPr/>
          <a:lstStyle/>
          <a:p>
            <a:r>
              <a:rPr kumimoji="1" lang="zh-CN" altLang="en-US" sz="3600" dirty="0">
                <a:latin typeface="+mn-ea"/>
                <a:ea typeface="+mn-ea"/>
              </a:rPr>
              <a:t>目录</a:t>
            </a:r>
            <a:endParaRPr kumimoji="1" lang="zh-CN" altLang="en-US" sz="3600" dirty="0">
              <a:latin typeface="+mn-ea"/>
              <a:ea typeface="+mn-ea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805"/>
            <a:ext cx="3458817" cy="817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3393" y="954146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+mn-ea"/>
              </a:rPr>
              <a:t>3.1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项目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数据库</a:t>
            </a:r>
            <a:endParaRPr kumimoji="1" lang="zh-CN" altLang="en-US" sz="2400" b="1" spc="300" dirty="0">
              <a:solidFill>
                <a:srgbClr val="227D86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0610" y="1787525"/>
            <a:ext cx="75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54" name="组合 53"/>
          <p:cNvGrpSpPr/>
          <p:nvPr/>
        </p:nvGrpSpPr>
        <p:grpSpPr>
          <a:xfrm>
            <a:off x="1644015" y="2155825"/>
            <a:ext cx="2481209" cy="1775664"/>
            <a:chOff x="12403" y="3687"/>
            <a:chExt cx="3922" cy="2339"/>
          </a:xfrm>
        </p:grpSpPr>
        <p:grpSp>
          <p:nvGrpSpPr>
            <p:cNvPr id="55" name="组合 54"/>
            <p:cNvGrpSpPr/>
            <p:nvPr/>
          </p:nvGrpSpPr>
          <p:grpSpPr>
            <a:xfrm>
              <a:off x="12403" y="3687"/>
              <a:ext cx="3099" cy="2339"/>
              <a:chOff x="13963" y="3097"/>
              <a:chExt cx="3099" cy="2339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13963" y="3097"/>
                <a:ext cx="3095" cy="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4226" y="3384"/>
                <a:ext cx="2671" cy="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tbl_collect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3981" y="4061"/>
                <a:ext cx="3081" cy="13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12655" y="4783"/>
              <a:ext cx="3670" cy="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>
                  <a:sym typeface="+mn-ea"/>
                </a:rPr>
                <a:t>ns: string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user_id: string</a:t>
              </a:r>
              <a:endParaRPr lang="en-US" altLang="zh-CN" sz="1200"/>
            </a:p>
            <a:p>
              <a:r>
                <a:rPr lang="en-US" altLang="zh-CN" sz="1200"/>
                <a:t>project_ids: []string</a:t>
              </a:r>
              <a:endParaRPr lang="en-US" altLang="zh-CN" sz="12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87165" y="2156460"/>
            <a:ext cx="2388870" cy="3091762"/>
            <a:chOff x="12403" y="3687"/>
            <a:chExt cx="3765" cy="4132"/>
          </a:xfrm>
        </p:grpSpPr>
        <p:grpSp>
          <p:nvGrpSpPr>
            <p:cNvPr id="4" name="组合 3"/>
            <p:cNvGrpSpPr/>
            <p:nvPr/>
          </p:nvGrpSpPr>
          <p:grpSpPr>
            <a:xfrm>
              <a:off x="12403" y="3687"/>
              <a:ext cx="3073" cy="4132"/>
              <a:chOff x="13963" y="3097"/>
              <a:chExt cx="3073" cy="413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3963" y="3097"/>
                <a:ext cx="3073" cy="99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226" y="3386"/>
                <a:ext cx="2671" cy="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tbl_project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963" y="4086"/>
                <a:ext cx="3073" cy="31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12498" y="4812"/>
              <a:ext cx="3670" cy="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>
                  <a:sym typeface="+mn-ea"/>
                </a:rPr>
                <a:t>ns: string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name: string</a:t>
              </a:r>
              <a:endParaRPr lang="en-US" altLang="zh-CN" sz="1200"/>
            </a:p>
            <a:p>
              <a:r>
                <a:rPr lang="en-US" altLang="zh-CN" sz="1200"/>
                <a:t>group: string</a:t>
              </a:r>
              <a:endParaRPr lang="en-US" altLang="zh-CN" sz="1200"/>
            </a:p>
            <a:p>
              <a:r>
                <a:rPr lang="en-US" altLang="zh-CN" sz="1200"/>
                <a:t>leader: string</a:t>
              </a:r>
              <a:endParaRPr lang="en-US" altLang="zh-CN" sz="1200"/>
            </a:p>
            <a:p>
              <a:r>
                <a:rPr lang="en-US" altLang="zh-CN" sz="1200"/>
                <a:t>members: []string</a:t>
              </a:r>
              <a:endParaRPr lang="en-US" altLang="zh-CN" sz="1200"/>
            </a:p>
            <a:p>
              <a:r>
                <a:rPr lang="en-US" altLang="zh-CN" sz="1200"/>
                <a:t>level: int</a:t>
              </a:r>
              <a:endParaRPr lang="en-US" altLang="zh-CN" sz="1200"/>
            </a:p>
            <a:p>
              <a:r>
                <a:rPr lang="en-US" altLang="zh-CN" sz="1200"/>
                <a:t>labels: string[]</a:t>
              </a:r>
              <a:endParaRPr lang="en-US" altLang="zh-CN" sz="1200"/>
            </a:p>
            <a:p>
              <a:r>
                <a:rPr lang="en-US" altLang="zh-CN" sz="1200"/>
                <a:t>description: string</a:t>
              </a:r>
              <a:endParaRPr lang="en-US" altLang="zh-CN" sz="1200"/>
            </a:p>
            <a:p>
              <a:r>
                <a:rPr lang="en-US" altLang="zh-CN" sz="1200"/>
                <a:t>create_time: date</a:t>
              </a:r>
              <a:endParaRPr lang="en-US" altLang="zh-CN" sz="1200"/>
            </a:p>
            <a:p>
              <a:r>
                <a:rPr lang="en-US" altLang="zh-CN" sz="1200"/>
                <a:t>update_time: date</a:t>
              </a:r>
              <a:endParaRPr lang="en-US" altLang="zh-CN" sz="12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20190" y="2125980"/>
            <a:ext cx="2453957" cy="4093210"/>
            <a:chOff x="12402" y="3656"/>
            <a:chExt cx="4093" cy="6446"/>
          </a:xfrm>
        </p:grpSpPr>
        <p:grpSp>
          <p:nvGrpSpPr>
            <p:cNvPr id="11" name="组合 10"/>
            <p:cNvGrpSpPr/>
            <p:nvPr/>
          </p:nvGrpSpPr>
          <p:grpSpPr>
            <a:xfrm>
              <a:off x="12402" y="3656"/>
              <a:ext cx="3383" cy="6446"/>
              <a:chOff x="13962" y="3066"/>
              <a:chExt cx="3383" cy="644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3962" y="3066"/>
                <a:ext cx="3382" cy="11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226" y="3384"/>
                <a:ext cx="267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tbl_version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3963" y="4234"/>
                <a:ext cx="3382" cy="52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2529" y="5014"/>
              <a:ext cx="3966" cy="5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ns: string</a:t>
              </a:r>
              <a:endParaRPr lang="en-US" altLang="zh-CN" sz="1200"/>
            </a:p>
            <a:p>
              <a:r>
                <a:rPr lang="en-US" altLang="zh-CN" sz="1200"/>
                <a:t>project_id: string</a:t>
              </a:r>
              <a:endParaRPr lang="en-US" altLang="zh-CN" sz="1200"/>
            </a:p>
            <a:p>
              <a:r>
                <a:rPr lang="en-US" altLang="zh-CN" sz="1200"/>
                <a:t>flow_id: string</a:t>
              </a:r>
              <a:endParaRPr lang="en-US" altLang="zh-CN" sz="1200"/>
            </a:p>
            <a:p>
              <a:r>
                <a:rPr lang="en-US" altLang="zh-CN" sz="1200"/>
                <a:t>flow_name: string</a:t>
              </a:r>
              <a:endParaRPr lang="en-US" altLang="zh-CN" sz="1200"/>
            </a:p>
            <a:p>
              <a:r>
                <a:rPr lang="en-US" altLang="zh-CN" sz="1200"/>
                <a:t>name: string</a:t>
              </a:r>
              <a:endParaRPr lang="en-US" altLang="zh-CN" sz="1200"/>
            </a:p>
            <a:p>
              <a:r>
                <a:rPr lang="en-US" altLang="zh-CN" sz="1200"/>
                <a:t>description: string</a:t>
              </a:r>
              <a:endParaRPr lang="en-US" altLang="zh-CN" sz="1200"/>
            </a:p>
            <a:p>
              <a:r>
                <a:rPr lang="en-US" altLang="zh-CN" sz="1200"/>
                <a:t>start_time: date</a:t>
              </a:r>
              <a:endParaRPr lang="en-US" altLang="zh-CN" sz="1200"/>
            </a:p>
            <a:p>
              <a:r>
                <a:rPr lang="en-US" altLang="zh-CN" sz="1200"/>
                <a:t>end_time: date</a:t>
              </a:r>
              <a:endParaRPr lang="en-US" altLang="zh-CN" sz="1200"/>
            </a:p>
            <a:p>
              <a:r>
                <a:rPr lang="en-US" altLang="zh-CN" sz="1200"/>
                <a:t>current_stage_number: int</a:t>
              </a:r>
              <a:endParaRPr lang="en-US" altLang="zh-CN" sz="1200"/>
            </a:p>
            <a:p>
              <a:r>
                <a:rPr lang="en-US" altLang="zh-CN" sz="1200"/>
                <a:t>stages:</a:t>
              </a:r>
              <a:endParaRPr lang="en-US" altLang="zh-CN" sz="1200"/>
            </a:p>
            <a:p>
              <a:r>
                <a:rPr lang="en-US" altLang="zh-CN" sz="1200"/>
                <a:t>             number: int</a:t>
              </a:r>
              <a:endParaRPr lang="en-US" altLang="zh-CN" sz="1200"/>
            </a:p>
            <a:p>
              <a:r>
                <a:rPr lang="en-US" altLang="zh-CN" sz="1200"/>
                <a:t>             name: string</a:t>
              </a:r>
              <a:endParaRPr lang="en-US" altLang="zh-CN" sz="1200"/>
            </a:p>
            <a:p>
              <a:r>
                <a:rPr lang="en-US" altLang="zh-CN" sz="1200"/>
                <a:t>             engines: array</a:t>
              </a:r>
              <a:endParaRPr lang="en-US" altLang="zh-CN" sz="1200"/>
            </a:p>
            <a:p>
              <a:r>
                <a:rPr lang="en-US" altLang="zh-CN" sz="1200"/>
                <a:t>             create_time: date</a:t>
              </a:r>
              <a:endParaRPr lang="en-US" altLang="zh-CN" sz="1200"/>
            </a:p>
            <a:p>
              <a:r>
                <a:rPr lang="en-US" altLang="zh-CN" sz="1200"/>
                <a:t>create_time: date</a:t>
              </a:r>
              <a:endParaRPr lang="en-US" altLang="zh-CN" sz="1200"/>
            </a:p>
            <a:p>
              <a:r>
                <a:rPr lang="en-US" altLang="zh-CN" sz="1200"/>
                <a:t>update_time: date</a:t>
              </a:r>
              <a:endParaRPr lang="en-US" altLang="zh-CN" sz="12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54110" y="2125980"/>
            <a:ext cx="2292678" cy="3093085"/>
            <a:chOff x="12403" y="3656"/>
            <a:chExt cx="3824" cy="4871"/>
          </a:xfrm>
        </p:grpSpPr>
        <p:grpSp>
          <p:nvGrpSpPr>
            <p:cNvPr id="18" name="组合 17"/>
            <p:cNvGrpSpPr/>
            <p:nvPr/>
          </p:nvGrpSpPr>
          <p:grpSpPr>
            <a:xfrm>
              <a:off x="12403" y="3656"/>
              <a:ext cx="3081" cy="4871"/>
              <a:chOff x="13963" y="3066"/>
              <a:chExt cx="3081" cy="487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13963" y="3066"/>
                <a:ext cx="3081" cy="11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4226" y="3384"/>
                <a:ext cx="267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latin typeface="Arial Bold" panose="020B0604020202020204" charset="0"/>
                    <a:cs typeface="Arial Bold" panose="020B0604020202020204" charset="0"/>
                  </a:rPr>
                  <a:t>tbl_flow</a:t>
                </a:r>
                <a:endParaRPr lang="en-US" altLang="zh-CN" sz="1400" b="1">
                  <a:solidFill>
                    <a:schemeClr val="bg1"/>
                  </a:solidFill>
                  <a:latin typeface="Arial Bold" panose="020B0604020202020204" charset="0"/>
                  <a:cs typeface="Arial Bold" panose="020B0604020202020204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963" y="4234"/>
                <a:ext cx="3081" cy="37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12557" y="5004"/>
              <a:ext cx="3670" cy="3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ym typeface="+mn-ea"/>
                </a:rPr>
                <a:t>_id: objectid</a:t>
              </a:r>
              <a:endParaRPr lang="en-US" altLang="zh-CN" sz="1200">
                <a:sym typeface="+mn-ea"/>
              </a:endParaRPr>
            </a:p>
            <a:p>
              <a:r>
                <a:rPr lang="en-US" altLang="zh-CN" sz="1200"/>
                <a:t>ns: string</a:t>
              </a:r>
              <a:endParaRPr lang="en-US" altLang="zh-CN" sz="1200"/>
            </a:p>
            <a:p>
              <a:r>
                <a:rPr lang="en-US" altLang="zh-CN" sz="1200"/>
                <a:t>name: string</a:t>
              </a:r>
              <a:endParaRPr lang="en-US" altLang="zh-CN" sz="1200"/>
            </a:p>
            <a:p>
              <a:r>
                <a:rPr lang="en-US" altLang="zh-CN" sz="1200"/>
                <a:t>description: string</a:t>
              </a:r>
              <a:endParaRPr lang="en-US" altLang="zh-CN" sz="1200"/>
            </a:p>
            <a:p>
              <a:r>
                <a:rPr lang="en-US" altLang="zh-CN" sz="1200"/>
                <a:t>stages:</a:t>
              </a:r>
              <a:endParaRPr lang="en-US" altLang="zh-CN" sz="1200"/>
            </a:p>
            <a:p>
              <a:r>
                <a:rPr lang="en-US" altLang="zh-CN" sz="1200"/>
                <a:t>             number: int</a:t>
              </a:r>
              <a:endParaRPr lang="en-US" altLang="zh-CN" sz="1200"/>
            </a:p>
            <a:p>
              <a:r>
                <a:rPr lang="en-US" altLang="zh-CN" sz="1200"/>
                <a:t>             name: string</a:t>
              </a:r>
              <a:endParaRPr lang="en-US" altLang="zh-CN" sz="1200"/>
            </a:p>
            <a:p>
              <a:r>
                <a:rPr lang="en-US" altLang="zh-CN" sz="1200"/>
                <a:t>             engines: array</a:t>
              </a:r>
              <a:endParaRPr lang="en-US" altLang="zh-CN" sz="1200"/>
            </a:p>
            <a:p>
              <a:r>
                <a:rPr lang="en-US" altLang="zh-CN" sz="1200"/>
                <a:t>source: int</a:t>
              </a:r>
              <a:endParaRPr lang="en-US" altLang="zh-CN" sz="1200"/>
            </a:p>
            <a:p>
              <a:r>
                <a:rPr lang="en-US" altLang="zh-CN" sz="1200"/>
                <a:t>create_time: date</a:t>
              </a:r>
              <a:endParaRPr lang="en-US" altLang="zh-CN" sz="1200"/>
            </a:p>
            <a:p>
              <a:r>
                <a:rPr lang="en-US" altLang="zh-CN" sz="1200"/>
                <a:t>update_time: date</a:t>
              </a:r>
              <a:endParaRPr lang="en-US" altLang="zh-CN" sz="1200"/>
            </a:p>
          </p:txBody>
        </p:sp>
      </p:grpSp>
      <p:cxnSp>
        <p:nvCxnSpPr>
          <p:cNvPr id="24" name="直接箭头连接符 23"/>
          <p:cNvCxnSpPr/>
          <p:nvPr/>
        </p:nvCxnSpPr>
        <p:spPr>
          <a:xfrm flipV="1">
            <a:off x="3258820" y="3174365"/>
            <a:ext cx="866140" cy="50927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5039995" y="3174365"/>
            <a:ext cx="1373505" cy="315595"/>
          </a:xfrm>
          <a:prstGeom prst="straightConnector1">
            <a:avLst/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543165" y="3174365"/>
            <a:ext cx="1343660" cy="519430"/>
          </a:xfrm>
          <a:prstGeom prst="straightConnector1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73393" y="954146"/>
            <a:ext cx="690224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b="1" spc="300" dirty="0">
                <a:solidFill>
                  <a:srgbClr val="227D86"/>
                </a:solidFill>
                <a:latin typeface="+mn-ea"/>
              </a:rPr>
              <a:t>3.2 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项目</a:t>
            </a:r>
            <a:r>
              <a:rPr kumimoji="1" lang="zh-CN" altLang="en-US" sz="2400" b="1" spc="300" dirty="0">
                <a:solidFill>
                  <a:srgbClr val="227D86"/>
                </a:solidFill>
                <a:latin typeface="+mn-ea"/>
              </a:rPr>
              <a:t>日志</a:t>
            </a:r>
            <a:endParaRPr kumimoji="1" lang="zh-CN" altLang="en-US" sz="2400" b="1" spc="300" dirty="0">
              <a:solidFill>
                <a:srgbClr val="227D86"/>
              </a:solidFill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0" y="4348480"/>
            <a:ext cx="9690100" cy="2324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1541780"/>
            <a:ext cx="9702800" cy="2679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4500" y="2457450"/>
            <a:ext cx="1099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项目创建成功</a:t>
            </a:r>
            <a:r>
              <a:rPr lang="zh-CN" altLang="en-US"/>
              <a:t>日志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8170" y="5049520"/>
            <a:ext cx="792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项目删除</a:t>
            </a:r>
            <a:r>
              <a:rPr lang="zh-CN" altLang="en-US"/>
              <a:t>日志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49665" y="1541780"/>
            <a:ext cx="2743835" cy="206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03400" y="1748155"/>
            <a:ext cx="1743075" cy="157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49665" y="2084705"/>
            <a:ext cx="2743200" cy="206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749665" y="3102610"/>
            <a:ext cx="2760345" cy="240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03400" y="2287905"/>
            <a:ext cx="793115" cy="156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750300" y="3655060"/>
            <a:ext cx="2739390" cy="241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803400" y="3896360"/>
            <a:ext cx="643890" cy="205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757920" y="4348480"/>
            <a:ext cx="2743200" cy="206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763395" y="4453255"/>
            <a:ext cx="643890" cy="241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778240" y="4843145"/>
            <a:ext cx="2709545" cy="240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763395" y="5046345"/>
            <a:ext cx="683895" cy="205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778240" y="5372100"/>
            <a:ext cx="2743200" cy="206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03400" y="5586095"/>
            <a:ext cx="714375" cy="205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744585" y="5947410"/>
            <a:ext cx="2743200" cy="206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804035" y="6092825"/>
            <a:ext cx="730885" cy="205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TBkNzMzMzdiZGE3NjUyNDUzNGFkZTY4YmY4MzU0ND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3997</Words>
  <Application>WPS 演示</Application>
  <PresentationFormat>宽屏</PresentationFormat>
  <Paragraphs>423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Arial</vt:lpstr>
      <vt:lpstr>宋体</vt:lpstr>
      <vt:lpstr>Wingdings</vt:lpstr>
      <vt:lpstr>Arial</vt:lpstr>
      <vt:lpstr>PingFang SC Light</vt:lpstr>
      <vt:lpstr>PingFang SC Medium</vt:lpstr>
      <vt:lpstr>PingFang SC Semibold</vt:lpstr>
      <vt:lpstr>PingFang SC</vt:lpstr>
      <vt:lpstr>黑体</vt:lpstr>
      <vt:lpstr>黑体-简</vt:lpstr>
      <vt:lpstr>等线</vt:lpstr>
      <vt:lpstr>Arial Bold</vt:lpstr>
      <vt:lpstr>微软雅黑</vt:lpstr>
      <vt:lpstr>汉仪旗黑</vt:lpstr>
      <vt:lpstr>宋体</vt:lpstr>
      <vt:lpstr>Arial Unicode MS</vt:lpstr>
      <vt:lpstr>DengXian</vt:lpstr>
      <vt:lpstr>苹方-简</vt:lpstr>
      <vt:lpstr>黑体</vt:lpstr>
      <vt:lpstr>DengXian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a1234</cp:lastModifiedBy>
  <cp:revision>59</cp:revision>
  <dcterms:created xsi:type="dcterms:W3CDTF">2024-07-25T08:23:25Z</dcterms:created>
  <dcterms:modified xsi:type="dcterms:W3CDTF">2024-07-25T08:23:25Z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  <property fmtid="{D5CDD505-2E9C-101B-9397-08002B2CF9AE}" pid="3" name="ICV">
    <vt:lpwstr>0E846C70CD4A49DD9FF84FF67719D6DC</vt:lpwstr>
  </property>
</Properties>
</file>