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354" r:id="rId7"/>
    <p:sldId id="262" r:id="rId8"/>
    <p:sldId id="710" r:id="rId9"/>
    <p:sldId id="677" r:id="rId10"/>
    <p:sldId id="263" r:id="rId11"/>
    <p:sldId id="716" r:id="rId12"/>
    <p:sldId id="277" r:id="rId13"/>
    <p:sldId id="724" r:id="rId14"/>
    <p:sldId id="712" r:id="rId15"/>
    <p:sldId id="725" r:id="rId16"/>
    <p:sldId id="727" r:id="rId17"/>
    <p:sldId id="713" r:id="rId18"/>
    <p:sldId id="714" r:id="rId19"/>
    <p:sldId id="628" r:id="rId20"/>
    <p:sldId id="706" r:id="rId21"/>
    <p:sldId id="259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yt18" initials="z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075" autoAdjust="0"/>
  </p:normalViewPr>
  <p:slideViewPr>
    <p:cSldViewPr snapToGrid="0" snapToObjects="1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019F7-9E11-584C-96DD-54FFBDE681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F3EA0-7E6A-7642-BD53-B27D3C35CA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首先是背景介绍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大概流程：</a:t>
            </a:r>
            <a:endParaRPr lang="zh-CN" altLang="en-US" dirty="0"/>
          </a:p>
          <a:p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通过交换机自带的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流量镜像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功能，将经过核心交换机的流量镜像。</a:t>
            </a:r>
            <a:endParaRPr lang="zh-CN" altLang="en-US">
              <a:latin typeface="+mj-ea"/>
              <a:ea typeface="+mj-ea"/>
              <a:cs typeface="+mj-ea"/>
              <a:sym typeface="+mn-ea"/>
            </a:endParaRPr>
          </a:p>
          <a:p>
            <a:r>
              <a:rPr lang="en-US" altLang="zh-CN" dirty="0"/>
              <a:t>13</a:t>
            </a:r>
            <a:r>
              <a:rPr lang="zh-CN" altLang="en-US" dirty="0"/>
              <a:t>段的</a:t>
            </a:r>
            <a:r>
              <a:rPr lang="en-US" altLang="zh-CN" dirty="0"/>
              <a:t>ip</a:t>
            </a:r>
            <a:r>
              <a:rPr lang="zh-CN" altLang="en-US" dirty="0"/>
              <a:t>访问</a:t>
            </a:r>
            <a:r>
              <a:rPr lang="en-US" altLang="zh-CN" dirty="0"/>
              <a:t>11</a:t>
            </a:r>
            <a:r>
              <a:rPr lang="zh-CN" altLang="en-US" dirty="0"/>
              <a:t>段的</a:t>
            </a:r>
            <a:r>
              <a:rPr lang="en-US" altLang="zh-CN" dirty="0"/>
              <a:t>ip</a:t>
            </a:r>
            <a:r>
              <a:rPr lang="zh-CN" altLang="en-US" dirty="0"/>
              <a:t>，流量需要经过核心交换机，但是</a:t>
            </a:r>
            <a:r>
              <a:rPr lang="en-US" altLang="zh-CN" dirty="0"/>
              <a:t>11</a:t>
            </a:r>
            <a:r>
              <a:rPr lang="zh-CN" altLang="en-US" dirty="0"/>
              <a:t>段和</a:t>
            </a:r>
            <a:r>
              <a:rPr lang="en-US" altLang="zh-CN" dirty="0"/>
              <a:t>12</a:t>
            </a:r>
            <a:r>
              <a:rPr lang="zh-CN" altLang="en-US" dirty="0"/>
              <a:t>段是连在同一个路由器上的，流量只经过路由器，不需要到核心交换机，所以刃甲不会收到流量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4" y="1375070"/>
            <a:ext cx="11555405" cy="18779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04" y="5835699"/>
            <a:ext cx="6317295" cy="374806"/>
          </a:xfrm>
          <a:prstGeom prst="rect">
            <a:avLst/>
          </a:prstGeom>
        </p:spPr>
      </p:pic>
      <p:sp>
        <p:nvSpPr>
          <p:cNvPr id="5" name="Freeform 8"/>
          <p:cNvSpPr>
            <a:spLocks noEditPoints="1"/>
          </p:cNvSpPr>
          <p:nvPr userDrawn="1"/>
        </p:nvSpPr>
        <p:spPr bwMode="auto">
          <a:xfrm rot="10800000">
            <a:off x="8559800" y="434445"/>
            <a:ext cx="3632200" cy="1146289"/>
          </a:xfrm>
          <a:custGeom>
            <a:avLst/>
            <a:gdLst>
              <a:gd name="T0" fmla="*/ 581 w 2387"/>
              <a:gd name="T1" fmla="*/ 249 h 753"/>
              <a:gd name="T2" fmla="*/ 567 w 2387"/>
              <a:gd name="T3" fmla="*/ 568 h 753"/>
              <a:gd name="T4" fmla="*/ 569 w 2387"/>
              <a:gd name="T5" fmla="*/ 576 h 753"/>
              <a:gd name="T6" fmla="*/ 413 w 2387"/>
              <a:gd name="T7" fmla="*/ 730 h 753"/>
              <a:gd name="T8" fmla="*/ 422 w 2387"/>
              <a:gd name="T9" fmla="*/ 727 h 753"/>
              <a:gd name="T10" fmla="*/ 526 w 2387"/>
              <a:gd name="T11" fmla="*/ 408 h 753"/>
              <a:gd name="T12" fmla="*/ 600 w 2387"/>
              <a:gd name="T13" fmla="*/ 647 h 753"/>
              <a:gd name="T14" fmla="*/ 613 w 2387"/>
              <a:gd name="T15" fmla="*/ 659 h 753"/>
              <a:gd name="T16" fmla="*/ 689 w 2387"/>
              <a:gd name="T17" fmla="*/ 497 h 753"/>
              <a:gd name="T18" fmla="*/ 695 w 2387"/>
              <a:gd name="T19" fmla="*/ 491 h 753"/>
              <a:gd name="T20" fmla="*/ 781 w 2387"/>
              <a:gd name="T21" fmla="*/ 616 h 753"/>
              <a:gd name="T22" fmla="*/ 723 w 2387"/>
              <a:gd name="T23" fmla="*/ 306 h 753"/>
              <a:gd name="T24" fmla="*/ 748 w 2387"/>
              <a:gd name="T25" fmla="*/ 330 h 753"/>
              <a:gd name="T26" fmla="*/ 33 w 2387"/>
              <a:gd name="T27" fmla="*/ 1 h 753"/>
              <a:gd name="T28" fmla="*/ 37 w 2387"/>
              <a:gd name="T29" fmla="*/ 254 h 753"/>
              <a:gd name="T30" fmla="*/ 822 w 2387"/>
              <a:gd name="T31" fmla="*/ 487 h 753"/>
              <a:gd name="T32" fmla="*/ 895 w 2387"/>
              <a:gd name="T33" fmla="*/ 411 h 753"/>
              <a:gd name="T34" fmla="*/ 154 w 2387"/>
              <a:gd name="T35" fmla="*/ 249 h 753"/>
              <a:gd name="T36" fmla="*/ 855 w 2387"/>
              <a:gd name="T37" fmla="*/ 280 h 753"/>
              <a:gd name="T38" fmla="*/ 842 w 2387"/>
              <a:gd name="T39" fmla="*/ 268 h 753"/>
              <a:gd name="T40" fmla="*/ 55 w 2387"/>
              <a:gd name="T41" fmla="*/ 663 h 753"/>
              <a:gd name="T42" fmla="*/ 145 w 2387"/>
              <a:gd name="T43" fmla="*/ 570 h 753"/>
              <a:gd name="T44" fmla="*/ 312 w 2387"/>
              <a:gd name="T45" fmla="*/ 628 h 753"/>
              <a:gd name="T46" fmla="*/ 268 w 2387"/>
              <a:gd name="T47" fmla="*/ 400 h 753"/>
              <a:gd name="T48" fmla="*/ 292 w 2387"/>
              <a:gd name="T49" fmla="*/ 424 h 753"/>
              <a:gd name="T50" fmla="*/ 286 w 2387"/>
              <a:gd name="T51" fmla="*/ 211 h 753"/>
              <a:gd name="T52" fmla="*/ 334 w 2387"/>
              <a:gd name="T53" fmla="*/ 161 h 753"/>
              <a:gd name="T54" fmla="*/ 285 w 2387"/>
              <a:gd name="T55" fmla="*/ 46 h 753"/>
              <a:gd name="T56" fmla="*/ 1792 w 2387"/>
              <a:gd name="T57" fmla="*/ 569 h 753"/>
              <a:gd name="T58" fmla="*/ 1799 w 2387"/>
              <a:gd name="T59" fmla="*/ 575 h 753"/>
              <a:gd name="T60" fmla="*/ 1899 w 2387"/>
              <a:gd name="T61" fmla="*/ 461 h 753"/>
              <a:gd name="T62" fmla="*/ 1922 w 2387"/>
              <a:gd name="T63" fmla="*/ 436 h 753"/>
              <a:gd name="T64" fmla="*/ 1775 w 2387"/>
              <a:gd name="T65" fmla="*/ 414 h 753"/>
              <a:gd name="T66" fmla="*/ 1005 w 2387"/>
              <a:gd name="T67" fmla="*/ 693 h 753"/>
              <a:gd name="T68" fmla="*/ 1011 w 2387"/>
              <a:gd name="T69" fmla="*/ 699 h 753"/>
              <a:gd name="T70" fmla="*/ 2257 w 2387"/>
              <a:gd name="T71" fmla="*/ 480 h 753"/>
              <a:gd name="T72" fmla="*/ 2269 w 2387"/>
              <a:gd name="T73" fmla="*/ 467 h 753"/>
              <a:gd name="T74" fmla="*/ 2381 w 2387"/>
              <a:gd name="T75" fmla="*/ 393 h 753"/>
              <a:gd name="T76" fmla="*/ 1647 w 2387"/>
              <a:gd name="T77" fmla="*/ 513 h 753"/>
              <a:gd name="T78" fmla="*/ 1660 w 2387"/>
              <a:gd name="T79" fmla="*/ 525 h 753"/>
              <a:gd name="T80" fmla="*/ 2146 w 2387"/>
              <a:gd name="T81" fmla="*/ 377 h 753"/>
              <a:gd name="T82" fmla="*/ 2152 w 2387"/>
              <a:gd name="T83" fmla="*/ 371 h 753"/>
              <a:gd name="T84" fmla="*/ 2021 w 2387"/>
              <a:gd name="T85" fmla="*/ 569 h 753"/>
              <a:gd name="T86" fmla="*/ 1196 w 2387"/>
              <a:gd name="T87" fmla="*/ 398 h 753"/>
              <a:gd name="T88" fmla="*/ 1246 w 2387"/>
              <a:gd name="T89" fmla="*/ 446 h 753"/>
              <a:gd name="T90" fmla="*/ 1048 w 2387"/>
              <a:gd name="T91" fmla="*/ 574 h 753"/>
              <a:gd name="T92" fmla="*/ 1060 w 2387"/>
              <a:gd name="T93" fmla="*/ 561 h 753"/>
              <a:gd name="T94" fmla="*/ 1016 w 2387"/>
              <a:gd name="T95" fmla="*/ 326 h 753"/>
              <a:gd name="T96" fmla="*/ 1390 w 2387"/>
              <a:gd name="T97" fmla="*/ 468 h 753"/>
              <a:gd name="T98" fmla="*/ 1414 w 2387"/>
              <a:gd name="T99" fmla="*/ 492 h 753"/>
              <a:gd name="T100" fmla="*/ 1543 w 2387"/>
              <a:gd name="T101" fmla="*/ 408 h 753"/>
              <a:gd name="T102" fmla="*/ 1555 w 2387"/>
              <a:gd name="T103" fmla="*/ 396 h 753"/>
              <a:gd name="T104" fmla="*/ 1336 w 2387"/>
              <a:gd name="T105" fmla="*/ 661 h 753"/>
              <a:gd name="T106" fmla="*/ 1307 w 2387"/>
              <a:gd name="T107" fmla="*/ 348 h 753"/>
              <a:gd name="T108" fmla="*/ 1320 w 2387"/>
              <a:gd name="T109" fmla="*/ 36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87" h="753">
                <a:moveTo>
                  <a:pt x="581" y="237"/>
                </a:moveTo>
                <a:cubicBezTo>
                  <a:pt x="577" y="237"/>
                  <a:pt x="575" y="239"/>
                  <a:pt x="575" y="243"/>
                </a:cubicBezTo>
                <a:cubicBezTo>
                  <a:pt x="575" y="246"/>
                  <a:pt x="577" y="249"/>
                  <a:pt x="581" y="249"/>
                </a:cubicBezTo>
                <a:cubicBezTo>
                  <a:pt x="584" y="249"/>
                  <a:pt x="587" y="246"/>
                  <a:pt x="587" y="243"/>
                </a:cubicBezTo>
                <a:cubicBezTo>
                  <a:pt x="587" y="239"/>
                  <a:pt x="584" y="236"/>
                  <a:pt x="581" y="237"/>
                </a:cubicBezTo>
                <a:close/>
                <a:moveTo>
                  <a:pt x="567" y="568"/>
                </a:moveTo>
                <a:cubicBezTo>
                  <a:pt x="564" y="567"/>
                  <a:pt x="560" y="568"/>
                  <a:pt x="559" y="571"/>
                </a:cubicBezTo>
                <a:cubicBezTo>
                  <a:pt x="557" y="574"/>
                  <a:pt x="558" y="577"/>
                  <a:pt x="561" y="579"/>
                </a:cubicBezTo>
                <a:cubicBezTo>
                  <a:pt x="564" y="580"/>
                  <a:pt x="568" y="579"/>
                  <a:pt x="569" y="576"/>
                </a:cubicBezTo>
                <a:cubicBezTo>
                  <a:pt x="571" y="574"/>
                  <a:pt x="570" y="570"/>
                  <a:pt x="567" y="568"/>
                </a:cubicBezTo>
                <a:close/>
                <a:moveTo>
                  <a:pt x="422" y="727"/>
                </a:moveTo>
                <a:cubicBezTo>
                  <a:pt x="419" y="726"/>
                  <a:pt x="415" y="727"/>
                  <a:pt x="413" y="730"/>
                </a:cubicBezTo>
                <a:cubicBezTo>
                  <a:pt x="412" y="732"/>
                  <a:pt x="413" y="736"/>
                  <a:pt x="416" y="738"/>
                </a:cubicBezTo>
                <a:cubicBezTo>
                  <a:pt x="419" y="739"/>
                  <a:pt x="422" y="738"/>
                  <a:pt x="424" y="735"/>
                </a:cubicBezTo>
                <a:cubicBezTo>
                  <a:pt x="426" y="732"/>
                  <a:pt x="425" y="729"/>
                  <a:pt x="422" y="727"/>
                </a:cubicBezTo>
                <a:close/>
                <a:moveTo>
                  <a:pt x="526" y="384"/>
                </a:moveTo>
                <a:cubicBezTo>
                  <a:pt x="519" y="384"/>
                  <a:pt x="514" y="390"/>
                  <a:pt x="514" y="397"/>
                </a:cubicBezTo>
                <a:cubicBezTo>
                  <a:pt x="514" y="403"/>
                  <a:pt x="520" y="409"/>
                  <a:pt x="526" y="408"/>
                </a:cubicBezTo>
                <a:cubicBezTo>
                  <a:pt x="533" y="408"/>
                  <a:pt x="539" y="403"/>
                  <a:pt x="538" y="396"/>
                </a:cubicBezTo>
                <a:cubicBezTo>
                  <a:pt x="538" y="389"/>
                  <a:pt x="533" y="384"/>
                  <a:pt x="526" y="384"/>
                </a:cubicBezTo>
                <a:close/>
                <a:moveTo>
                  <a:pt x="600" y="647"/>
                </a:moveTo>
                <a:cubicBezTo>
                  <a:pt x="594" y="647"/>
                  <a:pt x="588" y="653"/>
                  <a:pt x="588" y="660"/>
                </a:cubicBezTo>
                <a:cubicBezTo>
                  <a:pt x="589" y="666"/>
                  <a:pt x="594" y="672"/>
                  <a:pt x="601" y="672"/>
                </a:cubicBezTo>
                <a:cubicBezTo>
                  <a:pt x="608" y="671"/>
                  <a:pt x="613" y="666"/>
                  <a:pt x="613" y="659"/>
                </a:cubicBezTo>
                <a:cubicBezTo>
                  <a:pt x="613" y="652"/>
                  <a:pt x="607" y="647"/>
                  <a:pt x="600" y="647"/>
                </a:cubicBezTo>
                <a:close/>
                <a:moveTo>
                  <a:pt x="695" y="491"/>
                </a:moveTo>
                <a:cubicBezTo>
                  <a:pt x="692" y="491"/>
                  <a:pt x="689" y="493"/>
                  <a:pt x="689" y="497"/>
                </a:cubicBezTo>
                <a:cubicBezTo>
                  <a:pt x="689" y="500"/>
                  <a:pt x="692" y="503"/>
                  <a:pt x="695" y="503"/>
                </a:cubicBezTo>
                <a:cubicBezTo>
                  <a:pt x="699" y="503"/>
                  <a:pt x="702" y="500"/>
                  <a:pt x="701" y="497"/>
                </a:cubicBezTo>
                <a:cubicBezTo>
                  <a:pt x="701" y="493"/>
                  <a:pt x="699" y="490"/>
                  <a:pt x="695" y="491"/>
                </a:cubicBezTo>
                <a:close/>
                <a:moveTo>
                  <a:pt x="781" y="604"/>
                </a:moveTo>
                <a:cubicBezTo>
                  <a:pt x="778" y="604"/>
                  <a:pt x="775" y="607"/>
                  <a:pt x="775" y="611"/>
                </a:cubicBezTo>
                <a:cubicBezTo>
                  <a:pt x="775" y="614"/>
                  <a:pt x="778" y="617"/>
                  <a:pt x="781" y="616"/>
                </a:cubicBezTo>
                <a:cubicBezTo>
                  <a:pt x="785" y="616"/>
                  <a:pt x="787" y="614"/>
                  <a:pt x="787" y="610"/>
                </a:cubicBezTo>
                <a:cubicBezTo>
                  <a:pt x="787" y="607"/>
                  <a:pt x="785" y="604"/>
                  <a:pt x="781" y="604"/>
                </a:cubicBezTo>
                <a:close/>
                <a:moveTo>
                  <a:pt x="723" y="306"/>
                </a:moveTo>
                <a:cubicBezTo>
                  <a:pt x="710" y="306"/>
                  <a:pt x="699" y="317"/>
                  <a:pt x="699" y="331"/>
                </a:cubicBezTo>
                <a:cubicBezTo>
                  <a:pt x="699" y="344"/>
                  <a:pt x="710" y="355"/>
                  <a:pt x="724" y="355"/>
                </a:cubicBezTo>
                <a:cubicBezTo>
                  <a:pt x="737" y="355"/>
                  <a:pt x="748" y="344"/>
                  <a:pt x="748" y="330"/>
                </a:cubicBezTo>
                <a:cubicBezTo>
                  <a:pt x="747" y="317"/>
                  <a:pt x="736" y="306"/>
                  <a:pt x="723" y="306"/>
                </a:cubicBezTo>
                <a:close/>
                <a:moveTo>
                  <a:pt x="162" y="126"/>
                </a:moveTo>
                <a:cubicBezTo>
                  <a:pt x="161" y="56"/>
                  <a:pt x="103" y="0"/>
                  <a:pt x="33" y="1"/>
                </a:cubicBezTo>
                <a:cubicBezTo>
                  <a:pt x="22" y="1"/>
                  <a:pt x="11" y="3"/>
                  <a:pt x="0" y="6"/>
                </a:cubicBezTo>
                <a:cubicBezTo>
                  <a:pt x="0" y="249"/>
                  <a:pt x="0" y="249"/>
                  <a:pt x="0" y="249"/>
                </a:cubicBezTo>
                <a:cubicBezTo>
                  <a:pt x="12" y="253"/>
                  <a:pt x="24" y="254"/>
                  <a:pt x="37" y="254"/>
                </a:cubicBezTo>
                <a:cubicBezTo>
                  <a:pt x="107" y="253"/>
                  <a:pt x="163" y="196"/>
                  <a:pt x="162" y="126"/>
                </a:cubicBezTo>
                <a:close/>
                <a:moveTo>
                  <a:pt x="895" y="411"/>
                </a:moveTo>
                <a:cubicBezTo>
                  <a:pt x="854" y="412"/>
                  <a:pt x="822" y="446"/>
                  <a:pt x="822" y="487"/>
                </a:cubicBezTo>
                <a:cubicBezTo>
                  <a:pt x="823" y="528"/>
                  <a:pt x="857" y="560"/>
                  <a:pt x="898" y="560"/>
                </a:cubicBezTo>
                <a:cubicBezTo>
                  <a:pt x="938" y="559"/>
                  <a:pt x="971" y="525"/>
                  <a:pt x="971" y="484"/>
                </a:cubicBezTo>
                <a:cubicBezTo>
                  <a:pt x="970" y="444"/>
                  <a:pt x="936" y="411"/>
                  <a:pt x="895" y="411"/>
                </a:cubicBezTo>
                <a:close/>
                <a:moveTo>
                  <a:pt x="142" y="249"/>
                </a:moveTo>
                <a:cubicBezTo>
                  <a:pt x="142" y="252"/>
                  <a:pt x="144" y="255"/>
                  <a:pt x="148" y="255"/>
                </a:cubicBezTo>
                <a:cubicBezTo>
                  <a:pt x="151" y="255"/>
                  <a:pt x="154" y="252"/>
                  <a:pt x="154" y="249"/>
                </a:cubicBezTo>
                <a:cubicBezTo>
                  <a:pt x="154" y="246"/>
                  <a:pt x="151" y="243"/>
                  <a:pt x="148" y="243"/>
                </a:cubicBezTo>
                <a:cubicBezTo>
                  <a:pt x="144" y="243"/>
                  <a:pt x="141" y="246"/>
                  <a:pt x="142" y="249"/>
                </a:cubicBezTo>
                <a:close/>
                <a:moveTo>
                  <a:pt x="855" y="280"/>
                </a:moveTo>
                <a:cubicBezTo>
                  <a:pt x="861" y="280"/>
                  <a:pt x="867" y="275"/>
                  <a:pt x="867" y="268"/>
                </a:cubicBezTo>
                <a:cubicBezTo>
                  <a:pt x="867" y="261"/>
                  <a:pt x="861" y="256"/>
                  <a:pt x="854" y="256"/>
                </a:cubicBezTo>
                <a:cubicBezTo>
                  <a:pt x="848" y="256"/>
                  <a:pt x="842" y="262"/>
                  <a:pt x="842" y="268"/>
                </a:cubicBezTo>
                <a:cubicBezTo>
                  <a:pt x="842" y="275"/>
                  <a:pt x="848" y="280"/>
                  <a:pt x="855" y="280"/>
                </a:cubicBezTo>
                <a:close/>
                <a:moveTo>
                  <a:pt x="145" y="570"/>
                </a:moveTo>
                <a:cubicBezTo>
                  <a:pt x="95" y="571"/>
                  <a:pt x="54" y="612"/>
                  <a:pt x="55" y="663"/>
                </a:cubicBezTo>
                <a:cubicBezTo>
                  <a:pt x="56" y="713"/>
                  <a:pt x="97" y="753"/>
                  <a:pt x="148" y="753"/>
                </a:cubicBezTo>
                <a:cubicBezTo>
                  <a:pt x="198" y="752"/>
                  <a:pt x="238" y="710"/>
                  <a:pt x="237" y="660"/>
                </a:cubicBezTo>
                <a:cubicBezTo>
                  <a:pt x="237" y="610"/>
                  <a:pt x="195" y="570"/>
                  <a:pt x="145" y="570"/>
                </a:cubicBezTo>
                <a:close/>
                <a:moveTo>
                  <a:pt x="324" y="607"/>
                </a:moveTo>
                <a:cubicBezTo>
                  <a:pt x="318" y="603"/>
                  <a:pt x="310" y="606"/>
                  <a:pt x="307" y="611"/>
                </a:cubicBezTo>
                <a:cubicBezTo>
                  <a:pt x="304" y="617"/>
                  <a:pt x="306" y="625"/>
                  <a:pt x="312" y="628"/>
                </a:cubicBezTo>
                <a:cubicBezTo>
                  <a:pt x="318" y="631"/>
                  <a:pt x="325" y="629"/>
                  <a:pt x="328" y="623"/>
                </a:cubicBezTo>
                <a:cubicBezTo>
                  <a:pt x="332" y="617"/>
                  <a:pt x="329" y="610"/>
                  <a:pt x="324" y="607"/>
                </a:cubicBezTo>
                <a:close/>
                <a:moveTo>
                  <a:pt x="268" y="400"/>
                </a:moveTo>
                <a:cubicBezTo>
                  <a:pt x="254" y="400"/>
                  <a:pt x="244" y="411"/>
                  <a:pt x="244" y="425"/>
                </a:cubicBezTo>
                <a:cubicBezTo>
                  <a:pt x="244" y="438"/>
                  <a:pt x="255" y="449"/>
                  <a:pt x="268" y="449"/>
                </a:cubicBezTo>
                <a:cubicBezTo>
                  <a:pt x="282" y="449"/>
                  <a:pt x="293" y="438"/>
                  <a:pt x="292" y="424"/>
                </a:cubicBezTo>
                <a:cubicBezTo>
                  <a:pt x="292" y="411"/>
                  <a:pt x="281" y="400"/>
                  <a:pt x="268" y="400"/>
                </a:cubicBezTo>
                <a:close/>
                <a:moveTo>
                  <a:pt x="334" y="161"/>
                </a:moveTo>
                <a:cubicBezTo>
                  <a:pt x="307" y="162"/>
                  <a:pt x="285" y="184"/>
                  <a:pt x="286" y="211"/>
                </a:cubicBezTo>
                <a:cubicBezTo>
                  <a:pt x="286" y="238"/>
                  <a:pt x="308" y="259"/>
                  <a:pt x="335" y="259"/>
                </a:cubicBezTo>
                <a:cubicBezTo>
                  <a:pt x="362" y="258"/>
                  <a:pt x="383" y="236"/>
                  <a:pt x="383" y="209"/>
                </a:cubicBezTo>
                <a:cubicBezTo>
                  <a:pt x="383" y="183"/>
                  <a:pt x="360" y="161"/>
                  <a:pt x="334" y="161"/>
                </a:cubicBezTo>
                <a:close/>
                <a:moveTo>
                  <a:pt x="285" y="71"/>
                </a:moveTo>
                <a:cubicBezTo>
                  <a:pt x="292" y="71"/>
                  <a:pt x="297" y="65"/>
                  <a:pt x="297" y="58"/>
                </a:cubicBezTo>
                <a:cubicBezTo>
                  <a:pt x="297" y="52"/>
                  <a:pt x="291" y="46"/>
                  <a:pt x="285" y="46"/>
                </a:cubicBezTo>
                <a:cubicBezTo>
                  <a:pt x="278" y="47"/>
                  <a:pt x="273" y="52"/>
                  <a:pt x="273" y="59"/>
                </a:cubicBezTo>
                <a:cubicBezTo>
                  <a:pt x="273" y="66"/>
                  <a:pt x="278" y="71"/>
                  <a:pt x="285" y="71"/>
                </a:cubicBezTo>
                <a:close/>
                <a:moveTo>
                  <a:pt x="1792" y="569"/>
                </a:moveTo>
                <a:cubicBezTo>
                  <a:pt x="1789" y="569"/>
                  <a:pt x="1786" y="572"/>
                  <a:pt x="1786" y="575"/>
                </a:cubicBezTo>
                <a:cubicBezTo>
                  <a:pt x="1786" y="578"/>
                  <a:pt x="1789" y="581"/>
                  <a:pt x="1793" y="581"/>
                </a:cubicBezTo>
                <a:cubicBezTo>
                  <a:pt x="1796" y="581"/>
                  <a:pt x="1799" y="578"/>
                  <a:pt x="1799" y="575"/>
                </a:cubicBezTo>
                <a:cubicBezTo>
                  <a:pt x="1798" y="571"/>
                  <a:pt x="1796" y="569"/>
                  <a:pt x="1792" y="569"/>
                </a:cubicBezTo>
                <a:close/>
                <a:moveTo>
                  <a:pt x="1922" y="436"/>
                </a:moveTo>
                <a:cubicBezTo>
                  <a:pt x="1909" y="436"/>
                  <a:pt x="1898" y="447"/>
                  <a:pt x="1899" y="461"/>
                </a:cubicBezTo>
                <a:cubicBezTo>
                  <a:pt x="1899" y="474"/>
                  <a:pt x="1910" y="485"/>
                  <a:pt x="1923" y="485"/>
                </a:cubicBezTo>
                <a:cubicBezTo>
                  <a:pt x="1937" y="484"/>
                  <a:pt x="1947" y="473"/>
                  <a:pt x="1947" y="460"/>
                </a:cubicBezTo>
                <a:cubicBezTo>
                  <a:pt x="1947" y="446"/>
                  <a:pt x="1936" y="436"/>
                  <a:pt x="1922" y="436"/>
                </a:cubicBezTo>
                <a:close/>
                <a:moveTo>
                  <a:pt x="1775" y="402"/>
                </a:moveTo>
                <a:cubicBezTo>
                  <a:pt x="1771" y="402"/>
                  <a:pt x="1769" y="405"/>
                  <a:pt x="1769" y="408"/>
                </a:cubicBezTo>
                <a:cubicBezTo>
                  <a:pt x="1769" y="411"/>
                  <a:pt x="1772" y="414"/>
                  <a:pt x="1775" y="414"/>
                </a:cubicBezTo>
                <a:cubicBezTo>
                  <a:pt x="1778" y="414"/>
                  <a:pt x="1781" y="411"/>
                  <a:pt x="1781" y="408"/>
                </a:cubicBezTo>
                <a:cubicBezTo>
                  <a:pt x="1781" y="405"/>
                  <a:pt x="1778" y="402"/>
                  <a:pt x="1775" y="402"/>
                </a:cubicBezTo>
                <a:close/>
                <a:moveTo>
                  <a:pt x="1005" y="693"/>
                </a:moveTo>
                <a:cubicBezTo>
                  <a:pt x="1002" y="693"/>
                  <a:pt x="999" y="696"/>
                  <a:pt x="999" y="699"/>
                </a:cubicBezTo>
                <a:cubicBezTo>
                  <a:pt x="999" y="703"/>
                  <a:pt x="1002" y="705"/>
                  <a:pt x="1005" y="705"/>
                </a:cubicBezTo>
                <a:cubicBezTo>
                  <a:pt x="1009" y="705"/>
                  <a:pt x="1011" y="702"/>
                  <a:pt x="1011" y="699"/>
                </a:cubicBezTo>
                <a:cubicBezTo>
                  <a:pt x="1011" y="696"/>
                  <a:pt x="1008" y="693"/>
                  <a:pt x="1005" y="693"/>
                </a:cubicBezTo>
                <a:close/>
                <a:moveTo>
                  <a:pt x="2269" y="467"/>
                </a:moveTo>
                <a:cubicBezTo>
                  <a:pt x="2262" y="467"/>
                  <a:pt x="2257" y="473"/>
                  <a:pt x="2257" y="480"/>
                </a:cubicBezTo>
                <a:cubicBezTo>
                  <a:pt x="2257" y="486"/>
                  <a:pt x="2262" y="492"/>
                  <a:pt x="2269" y="492"/>
                </a:cubicBezTo>
                <a:cubicBezTo>
                  <a:pt x="2276" y="491"/>
                  <a:pt x="2281" y="486"/>
                  <a:pt x="2281" y="479"/>
                </a:cubicBezTo>
                <a:cubicBezTo>
                  <a:pt x="2281" y="473"/>
                  <a:pt x="2275" y="467"/>
                  <a:pt x="2269" y="467"/>
                </a:cubicBezTo>
                <a:close/>
                <a:moveTo>
                  <a:pt x="2381" y="381"/>
                </a:moveTo>
                <a:cubicBezTo>
                  <a:pt x="2378" y="381"/>
                  <a:pt x="2375" y="384"/>
                  <a:pt x="2375" y="387"/>
                </a:cubicBezTo>
                <a:cubicBezTo>
                  <a:pt x="2375" y="391"/>
                  <a:pt x="2378" y="393"/>
                  <a:pt x="2381" y="393"/>
                </a:cubicBezTo>
                <a:cubicBezTo>
                  <a:pt x="2384" y="393"/>
                  <a:pt x="2387" y="391"/>
                  <a:pt x="2387" y="387"/>
                </a:cubicBezTo>
                <a:cubicBezTo>
                  <a:pt x="2387" y="384"/>
                  <a:pt x="2384" y="381"/>
                  <a:pt x="2381" y="381"/>
                </a:cubicBezTo>
                <a:close/>
                <a:moveTo>
                  <a:pt x="1647" y="513"/>
                </a:moveTo>
                <a:cubicBezTo>
                  <a:pt x="1641" y="513"/>
                  <a:pt x="1635" y="519"/>
                  <a:pt x="1635" y="525"/>
                </a:cubicBezTo>
                <a:cubicBezTo>
                  <a:pt x="1635" y="532"/>
                  <a:pt x="1641" y="537"/>
                  <a:pt x="1648" y="537"/>
                </a:cubicBezTo>
                <a:cubicBezTo>
                  <a:pt x="1654" y="537"/>
                  <a:pt x="1660" y="532"/>
                  <a:pt x="1660" y="525"/>
                </a:cubicBezTo>
                <a:cubicBezTo>
                  <a:pt x="1660" y="518"/>
                  <a:pt x="1654" y="513"/>
                  <a:pt x="1647" y="513"/>
                </a:cubicBezTo>
                <a:close/>
                <a:moveTo>
                  <a:pt x="2152" y="371"/>
                </a:moveTo>
                <a:cubicBezTo>
                  <a:pt x="2149" y="371"/>
                  <a:pt x="2146" y="374"/>
                  <a:pt x="2146" y="377"/>
                </a:cubicBezTo>
                <a:cubicBezTo>
                  <a:pt x="2146" y="380"/>
                  <a:pt x="2149" y="383"/>
                  <a:pt x="2153" y="383"/>
                </a:cubicBezTo>
                <a:cubicBezTo>
                  <a:pt x="2156" y="383"/>
                  <a:pt x="2159" y="380"/>
                  <a:pt x="2159" y="377"/>
                </a:cubicBezTo>
                <a:cubicBezTo>
                  <a:pt x="2158" y="374"/>
                  <a:pt x="2156" y="371"/>
                  <a:pt x="2152" y="371"/>
                </a:cubicBezTo>
                <a:close/>
                <a:moveTo>
                  <a:pt x="2021" y="557"/>
                </a:moveTo>
                <a:cubicBezTo>
                  <a:pt x="2017" y="557"/>
                  <a:pt x="2015" y="560"/>
                  <a:pt x="2015" y="563"/>
                </a:cubicBezTo>
                <a:cubicBezTo>
                  <a:pt x="2015" y="566"/>
                  <a:pt x="2017" y="569"/>
                  <a:pt x="2021" y="569"/>
                </a:cubicBezTo>
                <a:cubicBezTo>
                  <a:pt x="2024" y="569"/>
                  <a:pt x="2027" y="566"/>
                  <a:pt x="2027" y="563"/>
                </a:cubicBezTo>
                <a:cubicBezTo>
                  <a:pt x="2027" y="559"/>
                  <a:pt x="2024" y="557"/>
                  <a:pt x="2021" y="557"/>
                </a:cubicBezTo>
                <a:close/>
                <a:moveTo>
                  <a:pt x="1196" y="398"/>
                </a:moveTo>
                <a:cubicBezTo>
                  <a:pt x="1170" y="398"/>
                  <a:pt x="1148" y="420"/>
                  <a:pt x="1148" y="447"/>
                </a:cubicBezTo>
                <a:cubicBezTo>
                  <a:pt x="1149" y="474"/>
                  <a:pt x="1171" y="496"/>
                  <a:pt x="1198" y="495"/>
                </a:cubicBezTo>
                <a:cubicBezTo>
                  <a:pt x="1225" y="495"/>
                  <a:pt x="1246" y="473"/>
                  <a:pt x="1246" y="446"/>
                </a:cubicBezTo>
                <a:cubicBezTo>
                  <a:pt x="1245" y="419"/>
                  <a:pt x="1223" y="398"/>
                  <a:pt x="1196" y="398"/>
                </a:cubicBezTo>
                <a:close/>
                <a:moveTo>
                  <a:pt x="1060" y="561"/>
                </a:moveTo>
                <a:cubicBezTo>
                  <a:pt x="1053" y="561"/>
                  <a:pt x="1048" y="567"/>
                  <a:pt x="1048" y="574"/>
                </a:cubicBezTo>
                <a:cubicBezTo>
                  <a:pt x="1048" y="580"/>
                  <a:pt x="1053" y="586"/>
                  <a:pt x="1060" y="586"/>
                </a:cubicBezTo>
                <a:cubicBezTo>
                  <a:pt x="1067" y="586"/>
                  <a:pt x="1072" y="580"/>
                  <a:pt x="1072" y="573"/>
                </a:cubicBezTo>
                <a:cubicBezTo>
                  <a:pt x="1072" y="567"/>
                  <a:pt x="1066" y="561"/>
                  <a:pt x="1060" y="561"/>
                </a:cubicBezTo>
                <a:close/>
                <a:moveTo>
                  <a:pt x="1016" y="302"/>
                </a:moveTo>
                <a:cubicBezTo>
                  <a:pt x="1009" y="302"/>
                  <a:pt x="1003" y="308"/>
                  <a:pt x="1004" y="314"/>
                </a:cubicBezTo>
                <a:cubicBezTo>
                  <a:pt x="1004" y="321"/>
                  <a:pt x="1009" y="326"/>
                  <a:pt x="1016" y="326"/>
                </a:cubicBezTo>
                <a:cubicBezTo>
                  <a:pt x="1023" y="326"/>
                  <a:pt x="1028" y="321"/>
                  <a:pt x="1028" y="314"/>
                </a:cubicBezTo>
                <a:cubicBezTo>
                  <a:pt x="1028" y="307"/>
                  <a:pt x="1022" y="302"/>
                  <a:pt x="1016" y="302"/>
                </a:cubicBezTo>
                <a:close/>
                <a:moveTo>
                  <a:pt x="1390" y="468"/>
                </a:moveTo>
                <a:cubicBezTo>
                  <a:pt x="1376" y="468"/>
                  <a:pt x="1365" y="479"/>
                  <a:pt x="1366" y="493"/>
                </a:cubicBezTo>
                <a:cubicBezTo>
                  <a:pt x="1366" y="506"/>
                  <a:pt x="1377" y="517"/>
                  <a:pt x="1390" y="517"/>
                </a:cubicBezTo>
                <a:cubicBezTo>
                  <a:pt x="1404" y="517"/>
                  <a:pt x="1414" y="505"/>
                  <a:pt x="1414" y="492"/>
                </a:cubicBezTo>
                <a:cubicBezTo>
                  <a:pt x="1414" y="479"/>
                  <a:pt x="1403" y="468"/>
                  <a:pt x="1390" y="468"/>
                </a:cubicBezTo>
                <a:close/>
                <a:moveTo>
                  <a:pt x="1555" y="396"/>
                </a:moveTo>
                <a:cubicBezTo>
                  <a:pt x="1548" y="396"/>
                  <a:pt x="1543" y="401"/>
                  <a:pt x="1543" y="408"/>
                </a:cubicBezTo>
                <a:cubicBezTo>
                  <a:pt x="1543" y="415"/>
                  <a:pt x="1549" y="420"/>
                  <a:pt x="1555" y="420"/>
                </a:cubicBezTo>
                <a:cubicBezTo>
                  <a:pt x="1562" y="420"/>
                  <a:pt x="1567" y="414"/>
                  <a:pt x="1567" y="408"/>
                </a:cubicBezTo>
                <a:cubicBezTo>
                  <a:pt x="1567" y="401"/>
                  <a:pt x="1562" y="395"/>
                  <a:pt x="1555" y="396"/>
                </a:cubicBezTo>
                <a:close/>
                <a:moveTo>
                  <a:pt x="1335" y="636"/>
                </a:moveTo>
                <a:cubicBezTo>
                  <a:pt x="1328" y="636"/>
                  <a:pt x="1323" y="642"/>
                  <a:pt x="1323" y="649"/>
                </a:cubicBezTo>
                <a:cubicBezTo>
                  <a:pt x="1323" y="655"/>
                  <a:pt x="1329" y="661"/>
                  <a:pt x="1336" y="661"/>
                </a:cubicBezTo>
                <a:cubicBezTo>
                  <a:pt x="1342" y="661"/>
                  <a:pt x="1348" y="655"/>
                  <a:pt x="1348" y="648"/>
                </a:cubicBezTo>
                <a:cubicBezTo>
                  <a:pt x="1347" y="642"/>
                  <a:pt x="1342" y="636"/>
                  <a:pt x="1335" y="636"/>
                </a:cubicBezTo>
                <a:close/>
                <a:moveTo>
                  <a:pt x="1307" y="348"/>
                </a:moveTo>
                <a:cubicBezTo>
                  <a:pt x="1301" y="348"/>
                  <a:pt x="1295" y="353"/>
                  <a:pt x="1295" y="360"/>
                </a:cubicBezTo>
                <a:cubicBezTo>
                  <a:pt x="1295" y="367"/>
                  <a:pt x="1301" y="372"/>
                  <a:pt x="1308" y="372"/>
                </a:cubicBezTo>
                <a:cubicBezTo>
                  <a:pt x="1314" y="372"/>
                  <a:pt x="1320" y="366"/>
                  <a:pt x="1320" y="360"/>
                </a:cubicBezTo>
                <a:cubicBezTo>
                  <a:pt x="1319" y="353"/>
                  <a:pt x="1314" y="348"/>
                  <a:pt x="1307" y="348"/>
                </a:cubicBezTo>
                <a:close/>
              </a:path>
            </a:pathLst>
          </a:custGeom>
          <a:gradFill flip="none" rotWithShape="1">
            <a:gsLst>
              <a:gs pos="0">
                <a:srgbClr val="3BB15E"/>
              </a:gs>
              <a:gs pos="100000">
                <a:srgbClr val="227D86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787775" y="2188255"/>
            <a:ext cx="5878513" cy="392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300"/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2819400"/>
            <a:ext cx="2960688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spc="300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9" y="214554"/>
            <a:ext cx="11439250" cy="4200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221" y="3623553"/>
            <a:ext cx="12978063" cy="5112387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0040" y="343015"/>
            <a:ext cx="6213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2B7E86"/>
                </a:solidFill>
                <a:latin typeface="PingFang SC Medium" panose="020B0400000000000000" charset="-122"/>
                <a:ea typeface="PingFang SC Medium" panose="020B0400000000000000" charset="-122"/>
                <a:cs typeface="PingFang SC Medium" panose="020B0400000000000000" charset="-122"/>
              </a:rPr>
              <a:t>默安科技</a:t>
            </a:r>
            <a:endParaRPr kumimoji="1" lang="zh-CN" altLang="en-US" sz="800" dirty="0">
              <a:solidFill>
                <a:srgbClr val="2B7E86"/>
              </a:solidFill>
              <a:latin typeface="PingFang SC Medium" panose="020B0400000000000000" charset="-122"/>
              <a:ea typeface="PingFang SC Medium" panose="020B0400000000000000" charset="-122"/>
              <a:cs typeface="PingFang SC Medium" panose="020B04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9" y="6207140"/>
            <a:ext cx="11439250" cy="420004"/>
          </a:xfrm>
          <a:prstGeom prst="rect">
            <a:avLst/>
          </a:prstGeom>
        </p:spPr>
      </p:pic>
      <p:sp>
        <p:nvSpPr>
          <p:cNvPr id="8" name="Freeform 8"/>
          <p:cNvSpPr>
            <a:spLocks noEditPoints="1"/>
          </p:cNvSpPr>
          <p:nvPr userDrawn="1"/>
        </p:nvSpPr>
        <p:spPr bwMode="auto">
          <a:xfrm rot="10800000">
            <a:off x="5465648" y="434444"/>
            <a:ext cx="6726352" cy="2122775"/>
          </a:xfrm>
          <a:custGeom>
            <a:avLst/>
            <a:gdLst>
              <a:gd name="T0" fmla="*/ 581 w 2387"/>
              <a:gd name="T1" fmla="*/ 249 h 753"/>
              <a:gd name="T2" fmla="*/ 567 w 2387"/>
              <a:gd name="T3" fmla="*/ 568 h 753"/>
              <a:gd name="T4" fmla="*/ 569 w 2387"/>
              <a:gd name="T5" fmla="*/ 576 h 753"/>
              <a:gd name="T6" fmla="*/ 413 w 2387"/>
              <a:gd name="T7" fmla="*/ 730 h 753"/>
              <a:gd name="T8" fmla="*/ 422 w 2387"/>
              <a:gd name="T9" fmla="*/ 727 h 753"/>
              <a:gd name="T10" fmla="*/ 526 w 2387"/>
              <a:gd name="T11" fmla="*/ 408 h 753"/>
              <a:gd name="T12" fmla="*/ 600 w 2387"/>
              <a:gd name="T13" fmla="*/ 647 h 753"/>
              <a:gd name="T14" fmla="*/ 613 w 2387"/>
              <a:gd name="T15" fmla="*/ 659 h 753"/>
              <a:gd name="T16" fmla="*/ 689 w 2387"/>
              <a:gd name="T17" fmla="*/ 497 h 753"/>
              <a:gd name="T18" fmla="*/ 695 w 2387"/>
              <a:gd name="T19" fmla="*/ 491 h 753"/>
              <a:gd name="T20" fmla="*/ 781 w 2387"/>
              <a:gd name="T21" fmla="*/ 616 h 753"/>
              <a:gd name="T22" fmla="*/ 723 w 2387"/>
              <a:gd name="T23" fmla="*/ 306 h 753"/>
              <a:gd name="T24" fmla="*/ 748 w 2387"/>
              <a:gd name="T25" fmla="*/ 330 h 753"/>
              <a:gd name="T26" fmla="*/ 33 w 2387"/>
              <a:gd name="T27" fmla="*/ 1 h 753"/>
              <a:gd name="T28" fmla="*/ 37 w 2387"/>
              <a:gd name="T29" fmla="*/ 254 h 753"/>
              <a:gd name="T30" fmla="*/ 822 w 2387"/>
              <a:gd name="T31" fmla="*/ 487 h 753"/>
              <a:gd name="T32" fmla="*/ 895 w 2387"/>
              <a:gd name="T33" fmla="*/ 411 h 753"/>
              <a:gd name="T34" fmla="*/ 154 w 2387"/>
              <a:gd name="T35" fmla="*/ 249 h 753"/>
              <a:gd name="T36" fmla="*/ 855 w 2387"/>
              <a:gd name="T37" fmla="*/ 280 h 753"/>
              <a:gd name="T38" fmla="*/ 842 w 2387"/>
              <a:gd name="T39" fmla="*/ 268 h 753"/>
              <a:gd name="T40" fmla="*/ 55 w 2387"/>
              <a:gd name="T41" fmla="*/ 663 h 753"/>
              <a:gd name="T42" fmla="*/ 145 w 2387"/>
              <a:gd name="T43" fmla="*/ 570 h 753"/>
              <a:gd name="T44" fmla="*/ 312 w 2387"/>
              <a:gd name="T45" fmla="*/ 628 h 753"/>
              <a:gd name="T46" fmla="*/ 268 w 2387"/>
              <a:gd name="T47" fmla="*/ 400 h 753"/>
              <a:gd name="T48" fmla="*/ 292 w 2387"/>
              <a:gd name="T49" fmla="*/ 424 h 753"/>
              <a:gd name="T50" fmla="*/ 286 w 2387"/>
              <a:gd name="T51" fmla="*/ 211 h 753"/>
              <a:gd name="T52" fmla="*/ 334 w 2387"/>
              <a:gd name="T53" fmla="*/ 161 h 753"/>
              <a:gd name="T54" fmla="*/ 285 w 2387"/>
              <a:gd name="T55" fmla="*/ 46 h 753"/>
              <a:gd name="T56" fmla="*/ 1792 w 2387"/>
              <a:gd name="T57" fmla="*/ 569 h 753"/>
              <a:gd name="T58" fmla="*/ 1799 w 2387"/>
              <a:gd name="T59" fmla="*/ 575 h 753"/>
              <a:gd name="T60" fmla="*/ 1899 w 2387"/>
              <a:gd name="T61" fmla="*/ 461 h 753"/>
              <a:gd name="T62" fmla="*/ 1922 w 2387"/>
              <a:gd name="T63" fmla="*/ 436 h 753"/>
              <a:gd name="T64" fmla="*/ 1775 w 2387"/>
              <a:gd name="T65" fmla="*/ 414 h 753"/>
              <a:gd name="T66" fmla="*/ 1005 w 2387"/>
              <a:gd name="T67" fmla="*/ 693 h 753"/>
              <a:gd name="T68" fmla="*/ 1011 w 2387"/>
              <a:gd name="T69" fmla="*/ 699 h 753"/>
              <a:gd name="T70" fmla="*/ 2257 w 2387"/>
              <a:gd name="T71" fmla="*/ 480 h 753"/>
              <a:gd name="T72" fmla="*/ 2269 w 2387"/>
              <a:gd name="T73" fmla="*/ 467 h 753"/>
              <a:gd name="T74" fmla="*/ 2381 w 2387"/>
              <a:gd name="T75" fmla="*/ 393 h 753"/>
              <a:gd name="T76" fmla="*/ 1647 w 2387"/>
              <a:gd name="T77" fmla="*/ 513 h 753"/>
              <a:gd name="T78" fmla="*/ 1660 w 2387"/>
              <a:gd name="T79" fmla="*/ 525 h 753"/>
              <a:gd name="T80" fmla="*/ 2146 w 2387"/>
              <a:gd name="T81" fmla="*/ 377 h 753"/>
              <a:gd name="T82" fmla="*/ 2152 w 2387"/>
              <a:gd name="T83" fmla="*/ 371 h 753"/>
              <a:gd name="T84" fmla="*/ 2021 w 2387"/>
              <a:gd name="T85" fmla="*/ 569 h 753"/>
              <a:gd name="T86" fmla="*/ 1196 w 2387"/>
              <a:gd name="T87" fmla="*/ 398 h 753"/>
              <a:gd name="T88" fmla="*/ 1246 w 2387"/>
              <a:gd name="T89" fmla="*/ 446 h 753"/>
              <a:gd name="T90" fmla="*/ 1048 w 2387"/>
              <a:gd name="T91" fmla="*/ 574 h 753"/>
              <a:gd name="T92" fmla="*/ 1060 w 2387"/>
              <a:gd name="T93" fmla="*/ 561 h 753"/>
              <a:gd name="T94" fmla="*/ 1016 w 2387"/>
              <a:gd name="T95" fmla="*/ 326 h 753"/>
              <a:gd name="T96" fmla="*/ 1390 w 2387"/>
              <a:gd name="T97" fmla="*/ 468 h 753"/>
              <a:gd name="T98" fmla="*/ 1414 w 2387"/>
              <a:gd name="T99" fmla="*/ 492 h 753"/>
              <a:gd name="T100" fmla="*/ 1543 w 2387"/>
              <a:gd name="T101" fmla="*/ 408 h 753"/>
              <a:gd name="T102" fmla="*/ 1555 w 2387"/>
              <a:gd name="T103" fmla="*/ 396 h 753"/>
              <a:gd name="T104" fmla="*/ 1336 w 2387"/>
              <a:gd name="T105" fmla="*/ 661 h 753"/>
              <a:gd name="T106" fmla="*/ 1307 w 2387"/>
              <a:gd name="T107" fmla="*/ 348 h 753"/>
              <a:gd name="T108" fmla="*/ 1320 w 2387"/>
              <a:gd name="T109" fmla="*/ 36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87" h="753">
                <a:moveTo>
                  <a:pt x="581" y="237"/>
                </a:moveTo>
                <a:cubicBezTo>
                  <a:pt x="577" y="237"/>
                  <a:pt x="575" y="239"/>
                  <a:pt x="575" y="243"/>
                </a:cubicBezTo>
                <a:cubicBezTo>
                  <a:pt x="575" y="246"/>
                  <a:pt x="577" y="249"/>
                  <a:pt x="581" y="249"/>
                </a:cubicBezTo>
                <a:cubicBezTo>
                  <a:pt x="584" y="249"/>
                  <a:pt x="587" y="246"/>
                  <a:pt x="587" y="243"/>
                </a:cubicBezTo>
                <a:cubicBezTo>
                  <a:pt x="587" y="239"/>
                  <a:pt x="584" y="236"/>
                  <a:pt x="581" y="237"/>
                </a:cubicBezTo>
                <a:close/>
                <a:moveTo>
                  <a:pt x="567" y="568"/>
                </a:moveTo>
                <a:cubicBezTo>
                  <a:pt x="564" y="567"/>
                  <a:pt x="560" y="568"/>
                  <a:pt x="559" y="571"/>
                </a:cubicBezTo>
                <a:cubicBezTo>
                  <a:pt x="557" y="574"/>
                  <a:pt x="558" y="577"/>
                  <a:pt x="561" y="579"/>
                </a:cubicBezTo>
                <a:cubicBezTo>
                  <a:pt x="564" y="580"/>
                  <a:pt x="568" y="579"/>
                  <a:pt x="569" y="576"/>
                </a:cubicBezTo>
                <a:cubicBezTo>
                  <a:pt x="571" y="574"/>
                  <a:pt x="570" y="570"/>
                  <a:pt x="567" y="568"/>
                </a:cubicBezTo>
                <a:close/>
                <a:moveTo>
                  <a:pt x="422" y="727"/>
                </a:moveTo>
                <a:cubicBezTo>
                  <a:pt x="419" y="726"/>
                  <a:pt x="415" y="727"/>
                  <a:pt x="413" y="730"/>
                </a:cubicBezTo>
                <a:cubicBezTo>
                  <a:pt x="412" y="732"/>
                  <a:pt x="413" y="736"/>
                  <a:pt x="416" y="738"/>
                </a:cubicBezTo>
                <a:cubicBezTo>
                  <a:pt x="419" y="739"/>
                  <a:pt x="422" y="738"/>
                  <a:pt x="424" y="735"/>
                </a:cubicBezTo>
                <a:cubicBezTo>
                  <a:pt x="426" y="732"/>
                  <a:pt x="425" y="729"/>
                  <a:pt x="422" y="727"/>
                </a:cubicBezTo>
                <a:close/>
                <a:moveTo>
                  <a:pt x="526" y="384"/>
                </a:moveTo>
                <a:cubicBezTo>
                  <a:pt x="519" y="384"/>
                  <a:pt x="514" y="390"/>
                  <a:pt x="514" y="397"/>
                </a:cubicBezTo>
                <a:cubicBezTo>
                  <a:pt x="514" y="403"/>
                  <a:pt x="520" y="409"/>
                  <a:pt x="526" y="408"/>
                </a:cubicBezTo>
                <a:cubicBezTo>
                  <a:pt x="533" y="408"/>
                  <a:pt x="539" y="403"/>
                  <a:pt x="538" y="396"/>
                </a:cubicBezTo>
                <a:cubicBezTo>
                  <a:pt x="538" y="389"/>
                  <a:pt x="533" y="384"/>
                  <a:pt x="526" y="384"/>
                </a:cubicBezTo>
                <a:close/>
                <a:moveTo>
                  <a:pt x="600" y="647"/>
                </a:moveTo>
                <a:cubicBezTo>
                  <a:pt x="594" y="647"/>
                  <a:pt x="588" y="653"/>
                  <a:pt x="588" y="660"/>
                </a:cubicBezTo>
                <a:cubicBezTo>
                  <a:pt x="589" y="666"/>
                  <a:pt x="594" y="672"/>
                  <a:pt x="601" y="672"/>
                </a:cubicBezTo>
                <a:cubicBezTo>
                  <a:pt x="608" y="671"/>
                  <a:pt x="613" y="666"/>
                  <a:pt x="613" y="659"/>
                </a:cubicBezTo>
                <a:cubicBezTo>
                  <a:pt x="613" y="652"/>
                  <a:pt x="607" y="647"/>
                  <a:pt x="600" y="647"/>
                </a:cubicBezTo>
                <a:close/>
                <a:moveTo>
                  <a:pt x="695" y="491"/>
                </a:moveTo>
                <a:cubicBezTo>
                  <a:pt x="692" y="491"/>
                  <a:pt x="689" y="493"/>
                  <a:pt x="689" y="497"/>
                </a:cubicBezTo>
                <a:cubicBezTo>
                  <a:pt x="689" y="500"/>
                  <a:pt x="692" y="503"/>
                  <a:pt x="695" y="503"/>
                </a:cubicBezTo>
                <a:cubicBezTo>
                  <a:pt x="699" y="503"/>
                  <a:pt x="702" y="500"/>
                  <a:pt x="701" y="497"/>
                </a:cubicBezTo>
                <a:cubicBezTo>
                  <a:pt x="701" y="493"/>
                  <a:pt x="699" y="490"/>
                  <a:pt x="695" y="491"/>
                </a:cubicBezTo>
                <a:close/>
                <a:moveTo>
                  <a:pt x="781" y="604"/>
                </a:moveTo>
                <a:cubicBezTo>
                  <a:pt x="778" y="604"/>
                  <a:pt x="775" y="607"/>
                  <a:pt x="775" y="611"/>
                </a:cubicBezTo>
                <a:cubicBezTo>
                  <a:pt x="775" y="614"/>
                  <a:pt x="778" y="617"/>
                  <a:pt x="781" y="616"/>
                </a:cubicBezTo>
                <a:cubicBezTo>
                  <a:pt x="785" y="616"/>
                  <a:pt x="787" y="614"/>
                  <a:pt x="787" y="610"/>
                </a:cubicBezTo>
                <a:cubicBezTo>
                  <a:pt x="787" y="607"/>
                  <a:pt x="785" y="604"/>
                  <a:pt x="781" y="604"/>
                </a:cubicBezTo>
                <a:close/>
                <a:moveTo>
                  <a:pt x="723" y="306"/>
                </a:moveTo>
                <a:cubicBezTo>
                  <a:pt x="710" y="306"/>
                  <a:pt x="699" y="317"/>
                  <a:pt x="699" y="331"/>
                </a:cubicBezTo>
                <a:cubicBezTo>
                  <a:pt x="699" y="344"/>
                  <a:pt x="710" y="355"/>
                  <a:pt x="724" y="355"/>
                </a:cubicBezTo>
                <a:cubicBezTo>
                  <a:pt x="737" y="355"/>
                  <a:pt x="748" y="344"/>
                  <a:pt x="748" y="330"/>
                </a:cubicBezTo>
                <a:cubicBezTo>
                  <a:pt x="747" y="317"/>
                  <a:pt x="736" y="306"/>
                  <a:pt x="723" y="306"/>
                </a:cubicBezTo>
                <a:close/>
                <a:moveTo>
                  <a:pt x="162" y="126"/>
                </a:moveTo>
                <a:cubicBezTo>
                  <a:pt x="161" y="56"/>
                  <a:pt x="103" y="0"/>
                  <a:pt x="33" y="1"/>
                </a:cubicBezTo>
                <a:cubicBezTo>
                  <a:pt x="22" y="1"/>
                  <a:pt x="11" y="3"/>
                  <a:pt x="0" y="6"/>
                </a:cubicBezTo>
                <a:cubicBezTo>
                  <a:pt x="0" y="249"/>
                  <a:pt x="0" y="249"/>
                  <a:pt x="0" y="249"/>
                </a:cubicBezTo>
                <a:cubicBezTo>
                  <a:pt x="12" y="253"/>
                  <a:pt x="24" y="254"/>
                  <a:pt x="37" y="254"/>
                </a:cubicBezTo>
                <a:cubicBezTo>
                  <a:pt x="107" y="253"/>
                  <a:pt x="163" y="196"/>
                  <a:pt x="162" y="126"/>
                </a:cubicBezTo>
                <a:close/>
                <a:moveTo>
                  <a:pt x="895" y="411"/>
                </a:moveTo>
                <a:cubicBezTo>
                  <a:pt x="854" y="412"/>
                  <a:pt x="822" y="446"/>
                  <a:pt x="822" y="487"/>
                </a:cubicBezTo>
                <a:cubicBezTo>
                  <a:pt x="823" y="528"/>
                  <a:pt x="857" y="560"/>
                  <a:pt x="898" y="560"/>
                </a:cubicBezTo>
                <a:cubicBezTo>
                  <a:pt x="938" y="559"/>
                  <a:pt x="971" y="525"/>
                  <a:pt x="971" y="484"/>
                </a:cubicBezTo>
                <a:cubicBezTo>
                  <a:pt x="970" y="444"/>
                  <a:pt x="936" y="411"/>
                  <a:pt x="895" y="411"/>
                </a:cubicBezTo>
                <a:close/>
                <a:moveTo>
                  <a:pt x="142" y="249"/>
                </a:moveTo>
                <a:cubicBezTo>
                  <a:pt x="142" y="252"/>
                  <a:pt x="144" y="255"/>
                  <a:pt x="148" y="255"/>
                </a:cubicBezTo>
                <a:cubicBezTo>
                  <a:pt x="151" y="255"/>
                  <a:pt x="154" y="252"/>
                  <a:pt x="154" y="249"/>
                </a:cubicBezTo>
                <a:cubicBezTo>
                  <a:pt x="154" y="246"/>
                  <a:pt x="151" y="243"/>
                  <a:pt x="148" y="243"/>
                </a:cubicBezTo>
                <a:cubicBezTo>
                  <a:pt x="144" y="243"/>
                  <a:pt x="141" y="246"/>
                  <a:pt x="142" y="249"/>
                </a:cubicBezTo>
                <a:close/>
                <a:moveTo>
                  <a:pt x="855" y="280"/>
                </a:moveTo>
                <a:cubicBezTo>
                  <a:pt x="861" y="280"/>
                  <a:pt x="867" y="275"/>
                  <a:pt x="867" y="268"/>
                </a:cubicBezTo>
                <a:cubicBezTo>
                  <a:pt x="867" y="261"/>
                  <a:pt x="861" y="256"/>
                  <a:pt x="854" y="256"/>
                </a:cubicBezTo>
                <a:cubicBezTo>
                  <a:pt x="848" y="256"/>
                  <a:pt x="842" y="262"/>
                  <a:pt x="842" y="268"/>
                </a:cubicBezTo>
                <a:cubicBezTo>
                  <a:pt x="842" y="275"/>
                  <a:pt x="848" y="280"/>
                  <a:pt x="855" y="280"/>
                </a:cubicBezTo>
                <a:close/>
                <a:moveTo>
                  <a:pt x="145" y="570"/>
                </a:moveTo>
                <a:cubicBezTo>
                  <a:pt x="95" y="571"/>
                  <a:pt x="54" y="612"/>
                  <a:pt x="55" y="663"/>
                </a:cubicBezTo>
                <a:cubicBezTo>
                  <a:pt x="56" y="713"/>
                  <a:pt x="97" y="753"/>
                  <a:pt x="148" y="753"/>
                </a:cubicBezTo>
                <a:cubicBezTo>
                  <a:pt x="198" y="752"/>
                  <a:pt x="238" y="710"/>
                  <a:pt x="237" y="660"/>
                </a:cubicBezTo>
                <a:cubicBezTo>
                  <a:pt x="237" y="610"/>
                  <a:pt x="195" y="570"/>
                  <a:pt x="145" y="570"/>
                </a:cubicBezTo>
                <a:close/>
                <a:moveTo>
                  <a:pt x="324" y="607"/>
                </a:moveTo>
                <a:cubicBezTo>
                  <a:pt x="318" y="603"/>
                  <a:pt x="310" y="606"/>
                  <a:pt x="307" y="611"/>
                </a:cubicBezTo>
                <a:cubicBezTo>
                  <a:pt x="304" y="617"/>
                  <a:pt x="306" y="625"/>
                  <a:pt x="312" y="628"/>
                </a:cubicBezTo>
                <a:cubicBezTo>
                  <a:pt x="318" y="631"/>
                  <a:pt x="325" y="629"/>
                  <a:pt x="328" y="623"/>
                </a:cubicBezTo>
                <a:cubicBezTo>
                  <a:pt x="332" y="617"/>
                  <a:pt x="329" y="610"/>
                  <a:pt x="324" y="607"/>
                </a:cubicBezTo>
                <a:close/>
                <a:moveTo>
                  <a:pt x="268" y="400"/>
                </a:moveTo>
                <a:cubicBezTo>
                  <a:pt x="254" y="400"/>
                  <a:pt x="244" y="411"/>
                  <a:pt x="244" y="425"/>
                </a:cubicBezTo>
                <a:cubicBezTo>
                  <a:pt x="244" y="438"/>
                  <a:pt x="255" y="449"/>
                  <a:pt x="268" y="449"/>
                </a:cubicBezTo>
                <a:cubicBezTo>
                  <a:pt x="282" y="449"/>
                  <a:pt x="293" y="438"/>
                  <a:pt x="292" y="424"/>
                </a:cubicBezTo>
                <a:cubicBezTo>
                  <a:pt x="292" y="411"/>
                  <a:pt x="281" y="400"/>
                  <a:pt x="268" y="400"/>
                </a:cubicBezTo>
                <a:close/>
                <a:moveTo>
                  <a:pt x="334" y="161"/>
                </a:moveTo>
                <a:cubicBezTo>
                  <a:pt x="307" y="162"/>
                  <a:pt x="285" y="184"/>
                  <a:pt x="286" y="211"/>
                </a:cubicBezTo>
                <a:cubicBezTo>
                  <a:pt x="286" y="238"/>
                  <a:pt x="308" y="259"/>
                  <a:pt x="335" y="259"/>
                </a:cubicBezTo>
                <a:cubicBezTo>
                  <a:pt x="362" y="258"/>
                  <a:pt x="383" y="236"/>
                  <a:pt x="383" y="209"/>
                </a:cubicBezTo>
                <a:cubicBezTo>
                  <a:pt x="383" y="183"/>
                  <a:pt x="360" y="161"/>
                  <a:pt x="334" y="161"/>
                </a:cubicBezTo>
                <a:close/>
                <a:moveTo>
                  <a:pt x="285" y="71"/>
                </a:moveTo>
                <a:cubicBezTo>
                  <a:pt x="292" y="71"/>
                  <a:pt x="297" y="65"/>
                  <a:pt x="297" y="58"/>
                </a:cubicBezTo>
                <a:cubicBezTo>
                  <a:pt x="297" y="52"/>
                  <a:pt x="291" y="46"/>
                  <a:pt x="285" y="46"/>
                </a:cubicBezTo>
                <a:cubicBezTo>
                  <a:pt x="278" y="47"/>
                  <a:pt x="273" y="52"/>
                  <a:pt x="273" y="59"/>
                </a:cubicBezTo>
                <a:cubicBezTo>
                  <a:pt x="273" y="66"/>
                  <a:pt x="278" y="71"/>
                  <a:pt x="285" y="71"/>
                </a:cubicBezTo>
                <a:close/>
                <a:moveTo>
                  <a:pt x="1792" y="569"/>
                </a:moveTo>
                <a:cubicBezTo>
                  <a:pt x="1789" y="569"/>
                  <a:pt x="1786" y="572"/>
                  <a:pt x="1786" y="575"/>
                </a:cubicBezTo>
                <a:cubicBezTo>
                  <a:pt x="1786" y="578"/>
                  <a:pt x="1789" y="581"/>
                  <a:pt x="1793" y="581"/>
                </a:cubicBezTo>
                <a:cubicBezTo>
                  <a:pt x="1796" y="581"/>
                  <a:pt x="1799" y="578"/>
                  <a:pt x="1799" y="575"/>
                </a:cubicBezTo>
                <a:cubicBezTo>
                  <a:pt x="1798" y="571"/>
                  <a:pt x="1796" y="569"/>
                  <a:pt x="1792" y="569"/>
                </a:cubicBezTo>
                <a:close/>
                <a:moveTo>
                  <a:pt x="1922" y="436"/>
                </a:moveTo>
                <a:cubicBezTo>
                  <a:pt x="1909" y="436"/>
                  <a:pt x="1898" y="447"/>
                  <a:pt x="1899" y="461"/>
                </a:cubicBezTo>
                <a:cubicBezTo>
                  <a:pt x="1899" y="474"/>
                  <a:pt x="1910" y="485"/>
                  <a:pt x="1923" y="485"/>
                </a:cubicBezTo>
                <a:cubicBezTo>
                  <a:pt x="1937" y="484"/>
                  <a:pt x="1947" y="473"/>
                  <a:pt x="1947" y="460"/>
                </a:cubicBezTo>
                <a:cubicBezTo>
                  <a:pt x="1947" y="446"/>
                  <a:pt x="1936" y="436"/>
                  <a:pt x="1922" y="436"/>
                </a:cubicBezTo>
                <a:close/>
                <a:moveTo>
                  <a:pt x="1775" y="402"/>
                </a:moveTo>
                <a:cubicBezTo>
                  <a:pt x="1771" y="402"/>
                  <a:pt x="1769" y="405"/>
                  <a:pt x="1769" y="408"/>
                </a:cubicBezTo>
                <a:cubicBezTo>
                  <a:pt x="1769" y="411"/>
                  <a:pt x="1772" y="414"/>
                  <a:pt x="1775" y="414"/>
                </a:cubicBezTo>
                <a:cubicBezTo>
                  <a:pt x="1778" y="414"/>
                  <a:pt x="1781" y="411"/>
                  <a:pt x="1781" y="408"/>
                </a:cubicBezTo>
                <a:cubicBezTo>
                  <a:pt x="1781" y="405"/>
                  <a:pt x="1778" y="402"/>
                  <a:pt x="1775" y="402"/>
                </a:cubicBezTo>
                <a:close/>
                <a:moveTo>
                  <a:pt x="1005" y="693"/>
                </a:moveTo>
                <a:cubicBezTo>
                  <a:pt x="1002" y="693"/>
                  <a:pt x="999" y="696"/>
                  <a:pt x="999" y="699"/>
                </a:cubicBezTo>
                <a:cubicBezTo>
                  <a:pt x="999" y="703"/>
                  <a:pt x="1002" y="705"/>
                  <a:pt x="1005" y="705"/>
                </a:cubicBezTo>
                <a:cubicBezTo>
                  <a:pt x="1009" y="705"/>
                  <a:pt x="1011" y="702"/>
                  <a:pt x="1011" y="699"/>
                </a:cubicBezTo>
                <a:cubicBezTo>
                  <a:pt x="1011" y="696"/>
                  <a:pt x="1008" y="693"/>
                  <a:pt x="1005" y="693"/>
                </a:cubicBezTo>
                <a:close/>
                <a:moveTo>
                  <a:pt x="2269" y="467"/>
                </a:moveTo>
                <a:cubicBezTo>
                  <a:pt x="2262" y="467"/>
                  <a:pt x="2257" y="473"/>
                  <a:pt x="2257" y="480"/>
                </a:cubicBezTo>
                <a:cubicBezTo>
                  <a:pt x="2257" y="486"/>
                  <a:pt x="2262" y="492"/>
                  <a:pt x="2269" y="492"/>
                </a:cubicBezTo>
                <a:cubicBezTo>
                  <a:pt x="2276" y="491"/>
                  <a:pt x="2281" y="486"/>
                  <a:pt x="2281" y="479"/>
                </a:cubicBezTo>
                <a:cubicBezTo>
                  <a:pt x="2281" y="473"/>
                  <a:pt x="2275" y="467"/>
                  <a:pt x="2269" y="467"/>
                </a:cubicBezTo>
                <a:close/>
                <a:moveTo>
                  <a:pt x="2381" y="381"/>
                </a:moveTo>
                <a:cubicBezTo>
                  <a:pt x="2378" y="381"/>
                  <a:pt x="2375" y="384"/>
                  <a:pt x="2375" y="387"/>
                </a:cubicBezTo>
                <a:cubicBezTo>
                  <a:pt x="2375" y="391"/>
                  <a:pt x="2378" y="393"/>
                  <a:pt x="2381" y="393"/>
                </a:cubicBezTo>
                <a:cubicBezTo>
                  <a:pt x="2384" y="393"/>
                  <a:pt x="2387" y="391"/>
                  <a:pt x="2387" y="387"/>
                </a:cubicBezTo>
                <a:cubicBezTo>
                  <a:pt x="2387" y="384"/>
                  <a:pt x="2384" y="381"/>
                  <a:pt x="2381" y="381"/>
                </a:cubicBezTo>
                <a:close/>
                <a:moveTo>
                  <a:pt x="1647" y="513"/>
                </a:moveTo>
                <a:cubicBezTo>
                  <a:pt x="1641" y="513"/>
                  <a:pt x="1635" y="519"/>
                  <a:pt x="1635" y="525"/>
                </a:cubicBezTo>
                <a:cubicBezTo>
                  <a:pt x="1635" y="532"/>
                  <a:pt x="1641" y="537"/>
                  <a:pt x="1648" y="537"/>
                </a:cubicBezTo>
                <a:cubicBezTo>
                  <a:pt x="1654" y="537"/>
                  <a:pt x="1660" y="532"/>
                  <a:pt x="1660" y="525"/>
                </a:cubicBezTo>
                <a:cubicBezTo>
                  <a:pt x="1660" y="518"/>
                  <a:pt x="1654" y="513"/>
                  <a:pt x="1647" y="513"/>
                </a:cubicBezTo>
                <a:close/>
                <a:moveTo>
                  <a:pt x="2152" y="371"/>
                </a:moveTo>
                <a:cubicBezTo>
                  <a:pt x="2149" y="371"/>
                  <a:pt x="2146" y="374"/>
                  <a:pt x="2146" y="377"/>
                </a:cubicBezTo>
                <a:cubicBezTo>
                  <a:pt x="2146" y="380"/>
                  <a:pt x="2149" y="383"/>
                  <a:pt x="2153" y="383"/>
                </a:cubicBezTo>
                <a:cubicBezTo>
                  <a:pt x="2156" y="383"/>
                  <a:pt x="2159" y="380"/>
                  <a:pt x="2159" y="377"/>
                </a:cubicBezTo>
                <a:cubicBezTo>
                  <a:pt x="2158" y="374"/>
                  <a:pt x="2156" y="371"/>
                  <a:pt x="2152" y="371"/>
                </a:cubicBezTo>
                <a:close/>
                <a:moveTo>
                  <a:pt x="2021" y="557"/>
                </a:moveTo>
                <a:cubicBezTo>
                  <a:pt x="2017" y="557"/>
                  <a:pt x="2015" y="560"/>
                  <a:pt x="2015" y="563"/>
                </a:cubicBezTo>
                <a:cubicBezTo>
                  <a:pt x="2015" y="566"/>
                  <a:pt x="2017" y="569"/>
                  <a:pt x="2021" y="569"/>
                </a:cubicBezTo>
                <a:cubicBezTo>
                  <a:pt x="2024" y="569"/>
                  <a:pt x="2027" y="566"/>
                  <a:pt x="2027" y="563"/>
                </a:cubicBezTo>
                <a:cubicBezTo>
                  <a:pt x="2027" y="559"/>
                  <a:pt x="2024" y="557"/>
                  <a:pt x="2021" y="557"/>
                </a:cubicBezTo>
                <a:close/>
                <a:moveTo>
                  <a:pt x="1196" y="398"/>
                </a:moveTo>
                <a:cubicBezTo>
                  <a:pt x="1170" y="398"/>
                  <a:pt x="1148" y="420"/>
                  <a:pt x="1148" y="447"/>
                </a:cubicBezTo>
                <a:cubicBezTo>
                  <a:pt x="1149" y="474"/>
                  <a:pt x="1171" y="496"/>
                  <a:pt x="1198" y="495"/>
                </a:cubicBezTo>
                <a:cubicBezTo>
                  <a:pt x="1225" y="495"/>
                  <a:pt x="1246" y="473"/>
                  <a:pt x="1246" y="446"/>
                </a:cubicBezTo>
                <a:cubicBezTo>
                  <a:pt x="1245" y="419"/>
                  <a:pt x="1223" y="398"/>
                  <a:pt x="1196" y="398"/>
                </a:cubicBezTo>
                <a:close/>
                <a:moveTo>
                  <a:pt x="1060" y="561"/>
                </a:moveTo>
                <a:cubicBezTo>
                  <a:pt x="1053" y="561"/>
                  <a:pt x="1048" y="567"/>
                  <a:pt x="1048" y="574"/>
                </a:cubicBezTo>
                <a:cubicBezTo>
                  <a:pt x="1048" y="580"/>
                  <a:pt x="1053" y="586"/>
                  <a:pt x="1060" y="586"/>
                </a:cubicBezTo>
                <a:cubicBezTo>
                  <a:pt x="1067" y="586"/>
                  <a:pt x="1072" y="580"/>
                  <a:pt x="1072" y="573"/>
                </a:cubicBezTo>
                <a:cubicBezTo>
                  <a:pt x="1072" y="567"/>
                  <a:pt x="1066" y="561"/>
                  <a:pt x="1060" y="561"/>
                </a:cubicBezTo>
                <a:close/>
                <a:moveTo>
                  <a:pt x="1016" y="302"/>
                </a:moveTo>
                <a:cubicBezTo>
                  <a:pt x="1009" y="302"/>
                  <a:pt x="1003" y="308"/>
                  <a:pt x="1004" y="314"/>
                </a:cubicBezTo>
                <a:cubicBezTo>
                  <a:pt x="1004" y="321"/>
                  <a:pt x="1009" y="326"/>
                  <a:pt x="1016" y="326"/>
                </a:cubicBezTo>
                <a:cubicBezTo>
                  <a:pt x="1023" y="326"/>
                  <a:pt x="1028" y="321"/>
                  <a:pt x="1028" y="314"/>
                </a:cubicBezTo>
                <a:cubicBezTo>
                  <a:pt x="1028" y="307"/>
                  <a:pt x="1022" y="302"/>
                  <a:pt x="1016" y="302"/>
                </a:cubicBezTo>
                <a:close/>
                <a:moveTo>
                  <a:pt x="1390" y="468"/>
                </a:moveTo>
                <a:cubicBezTo>
                  <a:pt x="1376" y="468"/>
                  <a:pt x="1365" y="479"/>
                  <a:pt x="1366" y="493"/>
                </a:cubicBezTo>
                <a:cubicBezTo>
                  <a:pt x="1366" y="506"/>
                  <a:pt x="1377" y="517"/>
                  <a:pt x="1390" y="517"/>
                </a:cubicBezTo>
                <a:cubicBezTo>
                  <a:pt x="1404" y="517"/>
                  <a:pt x="1414" y="505"/>
                  <a:pt x="1414" y="492"/>
                </a:cubicBezTo>
                <a:cubicBezTo>
                  <a:pt x="1414" y="479"/>
                  <a:pt x="1403" y="468"/>
                  <a:pt x="1390" y="468"/>
                </a:cubicBezTo>
                <a:close/>
                <a:moveTo>
                  <a:pt x="1555" y="396"/>
                </a:moveTo>
                <a:cubicBezTo>
                  <a:pt x="1548" y="396"/>
                  <a:pt x="1543" y="401"/>
                  <a:pt x="1543" y="408"/>
                </a:cubicBezTo>
                <a:cubicBezTo>
                  <a:pt x="1543" y="415"/>
                  <a:pt x="1549" y="420"/>
                  <a:pt x="1555" y="420"/>
                </a:cubicBezTo>
                <a:cubicBezTo>
                  <a:pt x="1562" y="420"/>
                  <a:pt x="1567" y="414"/>
                  <a:pt x="1567" y="408"/>
                </a:cubicBezTo>
                <a:cubicBezTo>
                  <a:pt x="1567" y="401"/>
                  <a:pt x="1562" y="395"/>
                  <a:pt x="1555" y="396"/>
                </a:cubicBezTo>
                <a:close/>
                <a:moveTo>
                  <a:pt x="1335" y="636"/>
                </a:moveTo>
                <a:cubicBezTo>
                  <a:pt x="1328" y="636"/>
                  <a:pt x="1323" y="642"/>
                  <a:pt x="1323" y="649"/>
                </a:cubicBezTo>
                <a:cubicBezTo>
                  <a:pt x="1323" y="655"/>
                  <a:pt x="1329" y="661"/>
                  <a:pt x="1336" y="661"/>
                </a:cubicBezTo>
                <a:cubicBezTo>
                  <a:pt x="1342" y="661"/>
                  <a:pt x="1348" y="655"/>
                  <a:pt x="1348" y="648"/>
                </a:cubicBezTo>
                <a:cubicBezTo>
                  <a:pt x="1347" y="642"/>
                  <a:pt x="1342" y="636"/>
                  <a:pt x="1335" y="636"/>
                </a:cubicBezTo>
                <a:close/>
                <a:moveTo>
                  <a:pt x="1307" y="348"/>
                </a:moveTo>
                <a:cubicBezTo>
                  <a:pt x="1301" y="348"/>
                  <a:pt x="1295" y="353"/>
                  <a:pt x="1295" y="360"/>
                </a:cubicBezTo>
                <a:cubicBezTo>
                  <a:pt x="1295" y="367"/>
                  <a:pt x="1301" y="372"/>
                  <a:pt x="1308" y="372"/>
                </a:cubicBezTo>
                <a:cubicBezTo>
                  <a:pt x="1314" y="372"/>
                  <a:pt x="1320" y="366"/>
                  <a:pt x="1320" y="360"/>
                </a:cubicBezTo>
                <a:cubicBezTo>
                  <a:pt x="1319" y="353"/>
                  <a:pt x="1314" y="348"/>
                  <a:pt x="1307" y="348"/>
                </a:cubicBezTo>
                <a:close/>
              </a:path>
            </a:pathLst>
          </a:custGeom>
          <a:gradFill flip="none" rotWithShape="1">
            <a:gsLst>
              <a:gs pos="0">
                <a:srgbClr val="3BB15E"/>
              </a:gs>
              <a:gs pos="100000">
                <a:srgbClr val="227D86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44575" y="979488"/>
            <a:ext cx="5780768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 i="0">
                <a:solidFill>
                  <a:srgbClr val="227D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55461" y="1828800"/>
            <a:ext cx="5780088" cy="2405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227D86"/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50040" y="6333644"/>
            <a:ext cx="6213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2B7E86"/>
                </a:solidFill>
                <a:latin typeface="PingFang SC Medium" panose="020B0400000000000000" charset="-122"/>
                <a:ea typeface="PingFang SC Medium" panose="020B0400000000000000" charset="-122"/>
                <a:cs typeface="PingFang SC Medium" panose="020B0400000000000000" charset="-122"/>
              </a:rPr>
              <a:t>默安科技</a:t>
            </a:r>
            <a:endParaRPr kumimoji="1" lang="zh-CN" altLang="en-US" sz="800" dirty="0">
              <a:solidFill>
                <a:srgbClr val="2B7E86"/>
              </a:solidFill>
              <a:latin typeface="PingFang SC Medium" panose="020B0400000000000000" charset="-122"/>
              <a:ea typeface="PingFang SC Medium" panose="020B0400000000000000" charset="-122"/>
              <a:cs typeface="PingFang SC Medium" panose="020B0400000000000000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8" y="322150"/>
            <a:ext cx="595564" cy="721798"/>
          </a:xfrm>
          <a:prstGeom prst="rect">
            <a:avLst/>
          </a:prstGeom>
        </p:spPr>
      </p:pic>
      <p:sp>
        <p:nvSpPr>
          <p:cNvPr id="4" name="Freeform 8"/>
          <p:cNvSpPr>
            <a:spLocks noEditPoints="1"/>
          </p:cNvSpPr>
          <p:nvPr userDrawn="1"/>
        </p:nvSpPr>
        <p:spPr bwMode="auto">
          <a:xfrm rot="10800000">
            <a:off x="8559800" y="434445"/>
            <a:ext cx="3632200" cy="1146289"/>
          </a:xfrm>
          <a:custGeom>
            <a:avLst/>
            <a:gdLst>
              <a:gd name="T0" fmla="*/ 581 w 2387"/>
              <a:gd name="T1" fmla="*/ 249 h 753"/>
              <a:gd name="T2" fmla="*/ 567 w 2387"/>
              <a:gd name="T3" fmla="*/ 568 h 753"/>
              <a:gd name="T4" fmla="*/ 569 w 2387"/>
              <a:gd name="T5" fmla="*/ 576 h 753"/>
              <a:gd name="T6" fmla="*/ 413 w 2387"/>
              <a:gd name="T7" fmla="*/ 730 h 753"/>
              <a:gd name="T8" fmla="*/ 422 w 2387"/>
              <a:gd name="T9" fmla="*/ 727 h 753"/>
              <a:gd name="T10" fmla="*/ 526 w 2387"/>
              <a:gd name="T11" fmla="*/ 408 h 753"/>
              <a:gd name="T12" fmla="*/ 600 w 2387"/>
              <a:gd name="T13" fmla="*/ 647 h 753"/>
              <a:gd name="T14" fmla="*/ 613 w 2387"/>
              <a:gd name="T15" fmla="*/ 659 h 753"/>
              <a:gd name="T16" fmla="*/ 689 w 2387"/>
              <a:gd name="T17" fmla="*/ 497 h 753"/>
              <a:gd name="T18" fmla="*/ 695 w 2387"/>
              <a:gd name="T19" fmla="*/ 491 h 753"/>
              <a:gd name="T20" fmla="*/ 781 w 2387"/>
              <a:gd name="T21" fmla="*/ 616 h 753"/>
              <a:gd name="T22" fmla="*/ 723 w 2387"/>
              <a:gd name="T23" fmla="*/ 306 h 753"/>
              <a:gd name="T24" fmla="*/ 748 w 2387"/>
              <a:gd name="T25" fmla="*/ 330 h 753"/>
              <a:gd name="T26" fmla="*/ 33 w 2387"/>
              <a:gd name="T27" fmla="*/ 1 h 753"/>
              <a:gd name="T28" fmla="*/ 37 w 2387"/>
              <a:gd name="T29" fmla="*/ 254 h 753"/>
              <a:gd name="T30" fmla="*/ 822 w 2387"/>
              <a:gd name="T31" fmla="*/ 487 h 753"/>
              <a:gd name="T32" fmla="*/ 895 w 2387"/>
              <a:gd name="T33" fmla="*/ 411 h 753"/>
              <a:gd name="T34" fmla="*/ 154 w 2387"/>
              <a:gd name="T35" fmla="*/ 249 h 753"/>
              <a:gd name="T36" fmla="*/ 855 w 2387"/>
              <a:gd name="T37" fmla="*/ 280 h 753"/>
              <a:gd name="T38" fmla="*/ 842 w 2387"/>
              <a:gd name="T39" fmla="*/ 268 h 753"/>
              <a:gd name="T40" fmla="*/ 55 w 2387"/>
              <a:gd name="T41" fmla="*/ 663 h 753"/>
              <a:gd name="T42" fmla="*/ 145 w 2387"/>
              <a:gd name="T43" fmla="*/ 570 h 753"/>
              <a:gd name="T44" fmla="*/ 312 w 2387"/>
              <a:gd name="T45" fmla="*/ 628 h 753"/>
              <a:gd name="T46" fmla="*/ 268 w 2387"/>
              <a:gd name="T47" fmla="*/ 400 h 753"/>
              <a:gd name="T48" fmla="*/ 292 w 2387"/>
              <a:gd name="T49" fmla="*/ 424 h 753"/>
              <a:gd name="T50" fmla="*/ 286 w 2387"/>
              <a:gd name="T51" fmla="*/ 211 h 753"/>
              <a:gd name="T52" fmla="*/ 334 w 2387"/>
              <a:gd name="T53" fmla="*/ 161 h 753"/>
              <a:gd name="T54" fmla="*/ 285 w 2387"/>
              <a:gd name="T55" fmla="*/ 46 h 753"/>
              <a:gd name="T56" fmla="*/ 1792 w 2387"/>
              <a:gd name="T57" fmla="*/ 569 h 753"/>
              <a:gd name="T58" fmla="*/ 1799 w 2387"/>
              <a:gd name="T59" fmla="*/ 575 h 753"/>
              <a:gd name="T60" fmla="*/ 1899 w 2387"/>
              <a:gd name="T61" fmla="*/ 461 h 753"/>
              <a:gd name="T62" fmla="*/ 1922 w 2387"/>
              <a:gd name="T63" fmla="*/ 436 h 753"/>
              <a:gd name="T64" fmla="*/ 1775 w 2387"/>
              <a:gd name="T65" fmla="*/ 414 h 753"/>
              <a:gd name="T66" fmla="*/ 1005 w 2387"/>
              <a:gd name="T67" fmla="*/ 693 h 753"/>
              <a:gd name="T68" fmla="*/ 1011 w 2387"/>
              <a:gd name="T69" fmla="*/ 699 h 753"/>
              <a:gd name="T70" fmla="*/ 2257 w 2387"/>
              <a:gd name="T71" fmla="*/ 480 h 753"/>
              <a:gd name="T72" fmla="*/ 2269 w 2387"/>
              <a:gd name="T73" fmla="*/ 467 h 753"/>
              <a:gd name="T74" fmla="*/ 2381 w 2387"/>
              <a:gd name="T75" fmla="*/ 393 h 753"/>
              <a:gd name="T76" fmla="*/ 1647 w 2387"/>
              <a:gd name="T77" fmla="*/ 513 h 753"/>
              <a:gd name="T78" fmla="*/ 1660 w 2387"/>
              <a:gd name="T79" fmla="*/ 525 h 753"/>
              <a:gd name="T80" fmla="*/ 2146 w 2387"/>
              <a:gd name="T81" fmla="*/ 377 h 753"/>
              <a:gd name="T82" fmla="*/ 2152 w 2387"/>
              <a:gd name="T83" fmla="*/ 371 h 753"/>
              <a:gd name="T84" fmla="*/ 2021 w 2387"/>
              <a:gd name="T85" fmla="*/ 569 h 753"/>
              <a:gd name="T86" fmla="*/ 1196 w 2387"/>
              <a:gd name="T87" fmla="*/ 398 h 753"/>
              <a:gd name="T88" fmla="*/ 1246 w 2387"/>
              <a:gd name="T89" fmla="*/ 446 h 753"/>
              <a:gd name="T90" fmla="*/ 1048 w 2387"/>
              <a:gd name="T91" fmla="*/ 574 h 753"/>
              <a:gd name="T92" fmla="*/ 1060 w 2387"/>
              <a:gd name="T93" fmla="*/ 561 h 753"/>
              <a:gd name="T94" fmla="*/ 1016 w 2387"/>
              <a:gd name="T95" fmla="*/ 326 h 753"/>
              <a:gd name="T96" fmla="*/ 1390 w 2387"/>
              <a:gd name="T97" fmla="*/ 468 h 753"/>
              <a:gd name="T98" fmla="*/ 1414 w 2387"/>
              <a:gd name="T99" fmla="*/ 492 h 753"/>
              <a:gd name="T100" fmla="*/ 1543 w 2387"/>
              <a:gd name="T101" fmla="*/ 408 h 753"/>
              <a:gd name="T102" fmla="*/ 1555 w 2387"/>
              <a:gd name="T103" fmla="*/ 396 h 753"/>
              <a:gd name="T104" fmla="*/ 1336 w 2387"/>
              <a:gd name="T105" fmla="*/ 661 h 753"/>
              <a:gd name="T106" fmla="*/ 1307 w 2387"/>
              <a:gd name="T107" fmla="*/ 348 h 753"/>
              <a:gd name="T108" fmla="*/ 1320 w 2387"/>
              <a:gd name="T109" fmla="*/ 36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87" h="753">
                <a:moveTo>
                  <a:pt x="581" y="237"/>
                </a:moveTo>
                <a:cubicBezTo>
                  <a:pt x="577" y="237"/>
                  <a:pt x="575" y="239"/>
                  <a:pt x="575" y="243"/>
                </a:cubicBezTo>
                <a:cubicBezTo>
                  <a:pt x="575" y="246"/>
                  <a:pt x="577" y="249"/>
                  <a:pt x="581" y="249"/>
                </a:cubicBezTo>
                <a:cubicBezTo>
                  <a:pt x="584" y="249"/>
                  <a:pt x="587" y="246"/>
                  <a:pt x="587" y="243"/>
                </a:cubicBezTo>
                <a:cubicBezTo>
                  <a:pt x="587" y="239"/>
                  <a:pt x="584" y="236"/>
                  <a:pt x="581" y="237"/>
                </a:cubicBezTo>
                <a:close/>
                <a:moveTo>
                  <a:pt x="567" y="568"/>
                </a:moveTo>
                <a:cubicBezTo>
                  <a:pt x="564" y="567"/>
                  <a:pt x="560" y="568"/>
                  <a:pt x="559" y="571"/>
                </a:cubicBezTo>
                <a:cubicBezTo>
                  <a:pt x="557" y="574"/>
                  <a:pt x="558" y="577"/>
                  <a:pt x="561" y="579"/>
                </a:cubicBezTo>
                <a:cubicBezTo>
                  <a:pt x="564" y="580"/>
                  <a:pt x="568" y="579"/>
                  <a:pt x="569" y="576"/>
                </a:cubicBezTo>
                <a:cubicBezTo>
                  <a:pt x="571" y="574"/>
                  <a:pt x="570" y="570"/>
                  <a:pt x="567" y="568"/>
                </a:cubicBezTo>
                <a:close/>
                <a:moveTo>
                  <a:pt x="422" y="727"/>
                </a:moveTo>
                <a:cubicBezTo>
                  <a:pt x="419" y="726"/>
                  <a:pt x="415" y="727"/>
                  <a:pt x="413" y="730"/>
                </a:cubicBezTo>
                <a:cubicBezTo>
                  <a:pt x="412" y="732"/>
                  <a:pt x="413" y="736"/>
                  <a:pt x="416" y="738"/>
                </a:cubicBezTo>
                <a:cubicBezTo>
                  <a:pt x="419" y="739"/>
                  <a:pt x="422" y="738"/>
                  <a:pt x="424" y="735"/>
                </a:cubicBezTo>
                <a:cubicBezTo>
                  <a:pt x="426" y="732"/>
                  <a:pt x="425" y="729"/>
                  <a:pt x="422" y="727"/>
                </a:cubicBezTo>
                <a:close/>
                <a:moveTo>
                  <a:pt x="526" y="384"/>
                </a:moveTo>
                <a:cubicBezTo>
                  <a:pt x="519" y="384"/>
                  <a:pt x="514" y="390"/>
                  <a:pt x="514" y="397"/>
                </a:cubicBezTo>
                <a:cubicBezTo>
                  <a:pt x="514" y="403"/>
                  <a:pt x="520" y="409"/>
                  <a:pt x="526" y="408"/>
                </a:cubicBezTo>
                <a:cubicBezTo>
                  <a:pt x="533" y="408"/>
                  <a:pt x="539" y="403"/>
                  <a:pt x="538" y="396"/>
                </a:cubicBezTo>
                <a:cubicBezTo>
                  <a:pt x="538" y="389"/>
                  <a:pt x="533" y="384"/>
                  <a:pt x="526" y="384"/>
                </a:cubicBezTo>
                <a:close/>
                <a:moveTo>
                  <a:pt x="600" y="647"/>
                </a:moveTo>
                <a:cubicBezTo>
                  <a:pt x="594" y="647"/>
                  <a:pt x="588" y="653"/>
                  <a:pt x="588" y="660"/>
                </a:cubicBezTo>
                <a:cubicBezTo>
                  <a:pt x="589" y="666"/>
                  <a:pt x="594" y="672"/>
                  <a:pt x="601" y="672"/>
                </a:cubicBezTo>
                <a:cubicBezTo>
                  <a:pt x="608" y="671"/>
                  <a:pt x="613" y="666"/>
                  <a:pt x="613" y="659"/>
                </a:cubicBezTo>
                <a:cubicBezTo>
                  <a:pt x="613" y="652"/>
                  <a:pt x="607" y="647"/>
                  <a:pt x="600" y="647"/>
                </a:cubicBezTo>
                <a:close/>
                <a:moveTo>
                  <a:pt x="695" y="491"/>
                </a:moveTo>
                <a:cubicBezTo>
                  <a:pt x="692" y="491"/>
                  <a:pt x="689" y="493"/>
                  <a:pt x="689" y="497"/>
                </a:cubicBezTo>
                <a:cubicBezTo>
                  <a:pt x="689" y="500"/>
                  <a:pt x="692" y="503"/>
                  <a:pt x="695" y="503"/>
                </a:cubicBezTo>
                <a:cubicBezTo>
                  <a:pt x="699" y="503"/>
                  <a:pt x="702" y="500"/>
                  <a:pt x="701" y="497"/>
                </a:cubicBezTo>
                <a:cubicBezTo>
                  <a:pt x="701" y="493"/>
                  <a:pt x="699" y="490"/>
                  <a:pt x="695" y="491"/>
                </a:cubicBezTo>
                <a:close/>
                <a:moveTo>
                  <a:pt x="781" y="604"/>
                </a:moveTo>
                <a:cubicBezTo>
                  <a:pt x="778" y="604"/>
                  <a:pt x="775" y="607"/>
                  <a:pt x="775" y="611"/>
                </a:cubicBezTo>
                <a:cubicBezTo>
                  <a:pt x="775" y="614"/>
                  <a:pt x="778" y="617"/>
                  <a:pt x="781" y="616"/>
                </a:cubicBezTo>
                <a:cubicBezTo>
                  <a:pt x="785" y="616"/>
                  <a:pt x="787" y="614"/>
                  <a:pt x="787" y="610"/>
                </a:cubicBezTo>
                <a:cubicBezTo>
                  <a:pt x="787" y="607"/>
                  <a:pt x="785" y="604"/>
                  <a:pt x="781" y="604"/>
                </a:cubicBezTo>
                <a:close/>
                <a:moveTo>
                  <a:pt x="723" y="306"/>
                </a:moveTo>
                <a:cubicBezTo>
                  <a:pt x="710" y="306"/>
                  <a:pt x="699" y="317"/>
                  <a:pt x="699" y="331"/>
                </a:cubicBezTo>
                <a:cubicBezTo>
                  <a:pt x="699" y="344"/>
                  <a:pt x="710" y="355"/>
                  <a:pt x="724" y="355"/>
                </a:cubicBezTo>
                <a:cubicBezTo>
                  <a:pt x="737" y="355"/>
                  <a:pt x="748" y="344"/>
                  <a:pt x="748" y="330"/>
                </a:cubicBezTo>
                <a:cubicBezTo>
                  <a:pt x="747" y="317"/>
                  <a:pt x="736" y="306"/>
                  <a:pt x="723" y="306"/>
                </a:cubicBezTo>
                <a:close/>
                <a:moveTo>
                  <a:pt x="162" y="126"/>
                </a:moveTo>
                <a:cubicBezTo>
                  <a:pt x="161" y="56"/>
                  <a:pt x="103" y="0"/>
                  <a:pt x="33" y="1"/>
                </a:cubicBezTo>
                <a:cubicBezTo>
                  <a:pt x="22" y="1"/>
                  <a:pt x="11" y="3"/>
                  <a:pt x="0" y="6"/>
                </a:cubicBezTo>
                <a:cubicBezTo>
                  <a:pt x="0" y="249"/>
                  <a:pt x="0" y="249"/>
                  <a:pt x="0" y="249"/>
                </a:cubicBezTo>
                <a:cubicBezTo>
                  <a:pt x="12" y="253"/>
                  <a:pt x="24" y="254"/>
                  <a:pt x="37" y="254"/>
                </a:cubicBezTo>
                <a:cubicBezTo>
                  <a:pt x="107" y="253"/>
                  <a:pt x="163" y="196"/>
                  <a:pt x="162" y="126"/>
                </a:cubicBezTo>
                <a:close/>
                <a:moveTo>
                  <a:pt x="895" y="411"/>
                </a:moveTo>
                <a:cubicBezTo>
                  <a:pt x="854" y="412"/>
                  <a:pt x="822" y="446"/>
                  <a:pt x="822" y="487"/>
                </a:cubicBezTo>
                <a:cubicBezTo>
                  <a:pt x="823" y="528"/>
                  <a:pt x="857" y="560"/>
                  <a:pt x="898" y="560"/>
                </a:cubicBezTo>
                <a:cubicBezTo>
                  <a:pt x="938" y="559"/>
                  <a:pt x="971" y="525"/>
                  <a:pt x="971" y="484"/>
                </a:cubicBezTo>
                <a:cubicBezTo>
                  <a:pt x="970" y="444"/>
                  <a:pt x="936" y="411"/>
                  <a:pt x="895" y="411"/>
                </a:cubicBezTo>
                <a:close/>
                <a:moveTo>
                  <a:pt x="142" y="249"/>
                </a:moveTo>
                <a:cubicBezTo>
                  <a:pt x="142" y="252"/>
                  <a:pt x="144" y="255"/>
                  <a:pt x="148" y="255"/>
                </a:cubicBezTo>
                <a:cubicBezTo>
                  <a:pt x="151" y="255"/>
                  <a:pt x="154" y="252"/>
                  <a:pt x="154" y="249"/>
                </a:cubicBezTo>
                <a:cubicBezTo>
                  <a:pt x="154" y="246"/>
                  <a:pt x="151" y="243"/>
                  <a:pt x="148" y="243"/>
                </a:cubicBezTo>
                <a:cubicBezTo>
                  <a:pt x="144" y="243"/>
                  <a:pt x="141" y="246"/>
                  <a:pt x="142" y="249"/>
                </a:cubicBezTo>
                <a:close/>
                <a:moveTo>
                  <a:pt x="855" y="280"/>
                </a:moveTo>
                <a:cubicBezTo>
                  <a:pt x="861" y="280"/>
                  <a:pt x="867" y="275"/>
                  <a:pt x="867" y="268"/>
                </a:cubicBezTo>
                <a:cubicBezTo>
                  <a:pt x="867" y="261"/>
                  <a:pt x="861" y="256"/>
                  <a:pt x="854" y="256"/>
                </a:cubicBezTo>
                <a:cubicBezTo>
                  <a:pt x="848" y="256"/>
                  <a:pt x="842" y="262"/>
                  <a:pt x="842" y="268"/>
                </a:cubicBezTo>
                <a:cubicBezTo>
                  <a:pt x="842" y="275"/>
                  <a:pt x="848" y="280"/>
                  <a:pt x="855" y="280"/>
                </a:cubicBezTo>
                <a:close/>
                <a:moveTo>
                  <a:pt x="145" y="570"/>
                </a:moveTo>
                <a:cubicBezTo>
                  <a:pt x="95" y="571"/>
                  <a:pt x="54" y="612"/>
                  <a:pt x="55" y="663"/>
                </a:cubicBezTo>
                <a:cubicBezTo>
                  <a:pt x="56" y="713"/>
                  <a:pt x="97" y="753"/>
                  <a:pt x="148" y="753"/>
                </a:cubicBezTo>
                <a:cubicBezTo>
                  <a:pt x="198" y="752"/>
                  <a:pt x="238" y="710"/>
                  <a:pt x="237" y="660"/>
                </a:cubicBezTo>
                <a:cubicBezTo>
                  <a:pt x="237" y="610"/>
                  <a:pt x="195" y="570"/>
                  <a:pt x="145" y="570"/>
                </a:cubicBezTo>
                <a:close/>
                <a:moveTo>
                  <a:pt x="324" y="607"/>
                </a:moveTo>
                <a:cubicBezTo>
                  <a:pt x="318" y="603"/>
                  <a:pt x="310" y="606"/>
                  <a:pt x="307" y="611"/>
                </a:cubicBezTo>
                <a:cubicBezTo>
                  <a:pt x="304" y="617"/>
                  <a:pt x="306" y="625"/>
                  <a:pt x="312" y="628"/>
                </a:cubicBezTo>
                <a:cubicBezTo>
                  <a:pt x="318" y="631"/>
                  <a:pt x="325" y="629"/>
                  <a:pt x="328" y="623"/>
                </a:cubicBezTo>
                <a:cubicBezTo>
                  <a:pt x="332" y="617"/>
                  <a:pt x="329" y="610"/>
                  <a:pt x="324" y="607"/>
                </a:cubicBezTo>
                <a:close/>
                <a:moveTo>
                  <a:pt x="268" y="400"/>
                </a:moveTo>
                <a:cubicBezTo>
                  <a:pt x="254" y="400"/>
                  <a:pt x="244" y="411"/>
                  <a:pt x="244" y="425"/>
                </a:cubicBezTo>
                <a:cubicBezTo>
                  <a:pt x="244" y="438"/>
                  <a:pt x="255" y="449"/>
                  <a:pt x="268" y="449"/>
                </a:cubicBezTo>
                <a:cubicBezTo>
                  <a:pt x="282" y="449"/>
                  <a:pt x="293" y="438"/>
                  <a:pt x="292" y="424"/>
                </a:cubicBezTo>
                <a:cubicBezTo>
                  <a:pt x="292" y="411"/>
                  <a:pt x="281" y="400"/>
                  <a:pt x="268" y="400"/>
                </a:cubicBezTo>
                <a:close/>
                <a:moveTo>
                  <a:pt x="334" y="161"/>
                </a:moveTo>
                <a:cubicBezTo>
                  <a:pt x="307" y="162"/>
                  <a:pt x="285" y="184"/>
                  <a:pt x="286" y="211"/>
                </a:cubicBezTo>
                <a:cubicBezTo>
                  <a:pt x="286" y="238"/>
                  <a:pt x="308" y="259"/>
                  <a:pt x="335" y="259"/>
                </a:cubicBezTo>
                <a:cubicBezTo>
                  <a:pt x="362" y="258"/>
                  <a:pt x="383" y="236"/>
                  <a:pt x="383" y="209"/>
                </a:cubicBezTo>
                <a:cubicBezTo>
                  <a:pt x="383" y="183"/>
                  <a:pt x="360" y="161"/>
                  <a:pt x="334" y="161"/>
                </a:cubicBezTo>
                <a:close/>
                <a:moveTo>
                  <a:pt x="285" y="71"/>
                </a:moveTo>
                <a:cubicBezTo>
                  <a:pt x="292" y="71"/>
                  <a:pt x="297" y="65"/>
                  <a:pt x="297" y="58"/>
                </a:cubicBezTo>
                <a:cubicBezTo>
                  <a:pt x="297" y="52"/>
                  <a:pt x="291" y="46"/>
                  <a:pt x="285" y="46"/>
                </a:cubicBezTo>
                <a:cubicBezTo>
                  <a:pt x="278" y="47"/>
                  <a:pt x="273" y="52"/>
                  <a:pt x="273" y="59"/>
                </a:cubicBezTo>
                <a:cubicBezTo>
                  <a:pt x="273" y="66"/>
                  <a:pt x="278" y="71"/>
                  <a:pt x="285" y="71"/>
                </a:cubicBezTo>
                <a:close/>
                <a:moveTo>
                  <a:pt x="1792" y="569"/>
                </a:moveTo>
                <a:cubicBezTo>
                  <a:pt x="1789" y="569"/>
                  <a:pt x="1786" y="572"/>
                  <a:pt x="1786" y="575"/>
                </a:cubicBezTo>
                <a:cubicBezTo>
                  <a:pt x="1786" y="578"/>
                  <a:pt x="1789" y="581"/>
                  <a:pt x="1793" y="581"/>
                </a:cubicBezTo>
                <a:cubicBezTo>
                  <a:pt x="1796" y="581"/>
                  <a:pt x="1799" y="578"/>
                  <a:pt x="1799" y="575"/>
                </a:cubicBezTo>
                <a:cubicBezTo>
                  <a:pt x="1798" y="571"/>
                  <a:pt x="1796" y="569"/>
                  <a:pt x="1792" y="569"/>
                </a:cubicBezTo>
                <a:close/>
                <a:moveTo>
                  <a:pt x="1922" y="436"/>
                </a:moveTo>
                <a:cubicBezTo>
                  <a:pt x="1909" y="436"/>
                  <a:pt x="1898" y="447"/>
                  <a:pt x="1899" y="461"/>
                </a:cubicBezTo>
                <a:cubicBezTo>
                  <a:pt x="1899" y="474"/>
                  <a:pt x="1910" y="485"/>
                  <a:pt x="1923" y="485"/>
                </a:cubicBezTo>
                <a:cubicBezTo>
                  <a:pt x="1937" y="484"/>
                  <a:pt x="1947" y="473"/>
                  <a:pt x="1947" y="460"/>
                </a:cubicBezTo>
                <a:cubicBezTo>
                  <a:pt x="1947" y="446"/>
                  <a:pt x="1936" y="436"/>
                  <a:pt x="1922" y="436"/>
                </a:cubicBezTo>
                <a:close/>
                <a:moveTo>
                  <a:pt x="1775" y="402"/>
                </a:moveTo>
                <a:cubicBezTo>
                  <a:pt x="1771" y="402"/>
                  <a:pt x="1769" y="405"/>
                  <a:pt x="1769" y="408"/>
                </a:cubicBezTo>
                <a:cubicBezTo>
                  <a:pt x="1769" y="411"/>
                  <a:pt x="1772" y="414"/>
                  <a:pt x="1775" y="414"/>
                </a:cubicBezTo>
                <a:cubicBezTo>
                  <a:pt x="1778" y="414"/>
                  <a:pt x="1781" y="411"/>
                  <a:pt x="1781" y="408"/>
                </a:cubicBezTo>
                <a:cubicBezTo>
                  <a:pt x="1781" y="405"/>
                  <a:pt x="1778" y="402"/>
                  <a:pt x="1775" y="402"/>
                </a:cubicBezTo>
                <a:close/>
                <a:moveTo>
                  <a:pt x="1005" y="693"/>
                </a:moveTo>
                <a:cubicBezTo>
                  <a:pt x="1002" y="693"/>
                  <a:pt x="999" y="696"/>
                  <a:pt x="999" y="699"/>
                </a:cubicBezTo>
                <a:cubicBezTo>
                  <a:pt x="999" y="703"/>
                  <a:pt x="1002" y="705"/>
                  <a:pt x="1005" y="705"/>
                </a:cubicBezTo>
                <a:cubicBezTo>
                  <a:pt x="1009" y="705"/>
                  <a:pt x="1011" y="702"/>
                  <a:pt x="1011" y="699"/>
                </a:cubicBezTo>
                <a:cubicBezTo>
                  <a:pt x="1011" y="696"/>
                  <a:pt x="1008" y="693"/>
                  <a:pt x="1005" y="693"/>
                </a:cubicBezTo>
                <a:close/>
                <a:moveTo>
                  <a:pt x="2269" y="467"/>
                </a:moveTo>
                <a:cubicBezTo>
                  <a:pt x="2262" y="467"/>
                  <a:pt x="2257" y="473"/>
                  <a:pt x="2257" y="480"/>
                </a:cubicBezTo>
                <a:cubicBezTo>
                  <a:pt x="2257" y="486"/>
                  <a:pt x="2262" y="492"/>
                  <a:pt x="2269" y="492"/>
                </a:cubicBezTo>
                <a:cubicBezTo>
                  <a:pt x="2276" y="491"/>
                  <a:pt x="2281" y="486"/>
                  <a:pt x="2281" y="479"/>
                </a:cubicBezTo>
                <a:cubicBezTo>
                  <a:pt x="2281" y="473"/>
                  <a:pt x="2275" y="467"/>
                  <a:pt x="2269" y="467"/>
                </a:cubicBezTo>
                <a:close/>
                <a:moveTo>
                  <a:pt x="2381" y="381"/>
                </a:moveTo>
                <a:cubicBezTo>
                  <a:pt x="2378" y="381"/>
                  <a:pt x="2375" y="384"/>
                  <a:pt x="2375" y="387"/>
                </a:cubicBezTo>
                <a:cubicBezTo>
                  <a:pt x="2375" y="391"/>
                  <a:pt x="2378" y="393"/>
                  <a:pt x="2381" y="393"/>
                </a:cubicBezTo>
                <a:cubicBezTo>
                  <a:pt x="2384" y="393"/>
                  <a:pt x="2387" y="391"/>
                  <a:pt x="2387" y="387"/>
                </a:cubicBezTo>
                <a:cubicBezTo>
                  <a:pt x="2387" y="384"/>
                  <a:pt x="2384" y="381"/>
                  <a:pt x="2381" y="381"/>
                </a:cubicBezTo>
                <a:close/>
                <a:moveTo>
                  <a:pt x="1647" y="513"/>
                </a:moveTo>
                <a:cubicBezTo>
                  <a:pt x="1641" y="513"/>
                  <a:pt x="1635" y="519"/>
                  <a:pt x="1635" y="525"/>
                </a:cubicBezTo>
                <a:cubicBezTo>
                  <a:pt x="1635" y="532"/>
                  <a:pt x="1641" y="537"/>
                  <a:pt x="1648" y="537"/>
                </a:cubicBezTo>
                <a:cubicBezTo>
                  <a:pt x="1654" y="537"/>
                  <a:pt x="1660" y="532"/>
                  <a:pt x="1660" y="525"/>
                </a:cubicBezTo>
                <a:cubicBezTo>
                  <a:pt x="1660" y="518"/>
                  <a:pt x="1654" y="513"/>
                  <a:pt x="1647" y="513"/>
                </a:cubicBezTo>
                <a:close/>
                <a:moveTo>
                  <a:pt x="2152" y="371"/>
                </a:moveTo>
                <a:cubicBezTo>
                  <a:pt x="2149" y="371"/>
                  <a:pt x="2146" y="374"/>
                  <a:pt x="2146" y="377"/>
                </a:cubicBezTo>
                <a:cubicBezTo>
                  <a:pt x="2146" y="380"/>
                  <a:pt x="2149" y="383"/>
                  <a:pt x="2153" y="383"/>
                </a:cubicBezTo>
                <a:cubicBezTo>
                  <a:pt x="2156" y="383"/>
                  <a:pt x="2159" y="380"/>
                  <a:pt x="2159" y="377"/>
                </a:cubicBezTo>
                <a:cubicBezTo>
                  <a:pt x="2158" y="374"/>
                  <a:pt x="2156" y="371"/>
                  <a:pt x="2152" y="371"/>
                </a:cubicBezTo>
                <a:close/>
                <a:moveTo>
                  <a:pt x="2021" y="557"/>
                </a:moveTo>
                <a:cubicBezTo>
                  <a:pt x="2017" y="557"/>
                  <a:pt x="2015" y="560"/>
                  <a:pt x="2015" y="563"/>
                </a:cubicBezTo>
                <a:cubicBezTo>
                  <a:pt x="2015" y="566"/>
                  <a:pt x="2017" y="569"/>
                  <a:pt x="2021" y="569"/>
                </a:cubicBezTo>
                <a:cubicBezTo>
                  <a:pt x="2024" y="569"/>
                  <a:pt x="2027" y="566"/>
                  <a:pt x="2027" y="563"/>
                </a:cubicBezTo>
                <a:cubicBezTo>
                  <a:pt x="2027" y="559"/>
                  <a:pt x="2024" y="557"/>
                  <a:pt x="2021" y="557"/>
                </a:cubicBezTo>
                <a:close/>
                <a:moveTo>
                  <a:pt x="1196" y="398"/>
                </a:moveTo>
                <a:cubicBezTo>
                  <a:pt x="1170" y="398"/>
                  <a:pt x="1148" y="420"/>
                  <a:pt x="1148" y="447"/>
                </a:cubicBezTo>
                <a:cubicBezTo>
                  <a:pt x="1149" y="474"/>
                  <a:pt x="1171" y="496"/>
                  <a:pt x="1198" y="495"/>
                </a:cubicBezTo>
                <a:cubicBezTo>
                  <a:pt x="1225" y="495"/>
                  <a:pt x="1246" y="473"/>
                  <a:pt x="1246" y="446"/>
                </a:cubicBezTo>
                <a:cubicBezTo>
                  <a:pt x="1245" y="419"/>
                  <a:pt x="1223" y="398"/>
                  <a:pt x="1196" y="398"/>
                </a:cubicBezTo>
                <a:close/>
                <a:moveTo>
                  <a:pt x="1060" y="561"/>
                </a:moveTo>
                <a:cubicBezTo>
                  <a:pt x="1053" y="561"/>
                  <a:pt x="1048" y="567"/>
                  <a:pt x="1048" y="574"/>
                </a:cubicBezTo>
                <a:cubicBezTo>
                  <a:pt x="1048" y="580"/>
                  <a:pt x="1053" y="586"/>
                  <a:pt x="1060" y="586"/>
                </a:cubicBezTo>
                <a:cubicBezTo>
                  <a:pt x="1067" y="586"/>
                  <a:pt x="1072" y="580"/>
                  <a:pt x="1072" y="573"/>
                </a:cubicBezTo>
                <a:cubicBezTo>
                  <a:pt x="1072" y="567"/>
                  <a:pt x="1066" y="561"/>
                  <a:pt x="1060" y="561"/>
                </a:cubicBezTo>
                <a:close/>
                <a:moveTo>
                  <a:pt x="1016" y="302"/>
                </a:moveTo>
                <a:cubicBezTo>
                  <a:pt x="1009" y="302"/>
                  <a:pt x="1003" y="308"/>
                  <a:pt x="1004" y="314"/>
                </a:cubicBezTo>
                <a:cubicBezTo>
                  <a:pt x="1004" y="321"/>
                  <a:pt x="1009" y="326"/>
                  <a:pt x="1016" y="326"/>
                </a:cubicBezTo>
                <a:cubicBezTo>
                  <a:pt x="1023" y="326"/>
                  <a:pt x="1028" y="321"/>
                  <a:pt x="1028" y="314"/>
                </a:cubicBezTo>
                <a:cubicBezTo>
                  <a:pt x="1028" y="307"/>
                  <a:pt x="1022" y="302"/>
                  <a:pt x="1016" y="302"/>
                </a:cubicBezTo>
                <a:close/>
                <a:moveTo>
                  <a:pt x="1390" y="468"/>
                </a:moveTo>
                <a:cubicBezTo>
                  <a:pt x="1376" y="468"/>
                  <a:pt x="1365" y="479"/>
                  <a:pt x="1366" y="493"/>
                </a:cubicBezTo>
                <a:cubicBezTo>
                  <a:pt x="1366" y="506"/>
                  <a:pt x="1377" y="517"/>
                  <a:pt x="1390" y="517"/>
                </a:cubicBezTo>
                <a:cubicBezTo>
                  <a:pt x="1404" y="517"/>
                  <a:pt x="1414" y="505"/>
                  <a:pt x="1414" y="492"/>
                </a:cubicBezTo>
                <a:cubicBezTo>
                  <a:pt x="1414" y="479"/>
                  <a:pt x="1403" y="468"/>
                  <a:pt x="1390" y="468"/>
                </a:cubicBezTo>
                <a:close/>
                <a:moveTo>
                  <a:pt x="1555" y="396"/>
                </a:moveTo>
                <a:cubicBezTo>
                  <a:pt x="1548" y="396"/>
                  <a:pt x="1543" y="401"/>
                  <a:pt x="1543" y="408"/>
                </a:cubicBezTo>
                <a:cubicBezTo>
                  <a:pt x="1543" y="415"/>
                  <a:pt x="1549" y="420"/>
                  <a:pt x="1555" y="420"/>
                </a:cubicBezTo>
                <a:cubicBezTo>
                  <a:pt x="1562" y="420"/>
                  <a:pt x="1567" y="414"/>
                  <a:pt x="1567" y="408"/>
                </a:cubicBezTo>
                <a:cubicBezTo>
                  <a:pt x="1567" y="401"/>
                  <a:pt x="1562" y="395"/>
                  <a:pt x="1555" y="396"/>
                </a:cubicBezTo>
                <a:close/>
                <a:moveTo>
                  <a:pt x="1335" y="636"/>
                </a:moveTo>
                <a:cubicBezTo>
                  <a:pt x="1328" y="636"/>
                  <a:pt x="1323" y="642"/>
                  <a:pt x="1323" y="649"/>
                </a:cubicBezTo>
                <a:cubicBezTo>
                  <a:pt x="1323" y="655"/>
                  <a:pt x="1329" y="661"/>
                  <a:pt x="1336" y="661"/>
                </a:cubicBezTo>
                <a:cubicBezTo>
                  <a:pt x="1342" y="661"/>
                  <a:pt x="1348" y="655"/>
                  <a:pt x="1348" y="648"/>
                </a:cubicBezTo>
                <a:cubicBezTo>
                  <a:pt x="1347" y="642"/>
                  <a:pt x="1342" y="636"/>
                  <a:pt x="1335" y="636"/>
                </a:cubicBezTo>
                <a:close/>
                <a:moveTo>
                  <a:pt x="1307" y="348"/>
                </a:moveTo>
                <a:cubicBezTo>
                  <a:pt x="1301" y="348"/>
                  <a:pt x="1295" y="353"/>
                  <a:pt x="1295" y="360"/>
                </a:cubicBezTo>
                <a:cubicBezTo>
                  <a:pt x="1295" y="367"/>
                  <a:pt x="1301" y="372"/>
                  <a:pt x="1308" y="372"/>
                </a:cubicBezTo>
                <a:cubicBezTo>
                  <a:pt x="1314" y="372"/>
                  <a:pt x="1320" y="366"/>
                  <a:pt x="1320" y="360"/>
                </a:cubicBezTo>
                <a:cubicBezTo>
                  <a:pt x="1319" y="353"/>
                  <a:pt x="1314" y="348"/>
                  <a:pt x="1307" y="348"/>
                </a:cubicBezTo>
                <a:close/>
              </a:path>
            </a:pathLst>
          </a:custGeom>
          <a:gradFill flip="none" rotWithShape="1">
            <a:gsLst>
              <a:gs pos="0">
                <a:srgbClr val="3BB15E"/>
              </a:gs>
              <a:gs pos="100000">
                <a:srgbClr val="227D86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221" y="3623553"/>
            <a:ext cx="12978063" cy="5112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62200"/>
            <a:ext cx="12192001" cy="176226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2463800" y="265322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spc="1500" dirty="0">
                <a:solidFill>
                  <a:srgbClr val="2B7E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THANK</a:t>
            </a:r>
            <a:r>
              <a:rPr kumimoji="1" lang="zh-CN" altLang="en-US" sz="3600" b="1" spc="1500" dirty="0">
                <a:solidFill>
                  <a:srgbClr val="2B7E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    </a:t>
            </a:r>
            <a:r>
              <a:rPr kumimoji="1" lang="en-US" altLang="zh-CN" sz="3600" b="1" spc="1500" dirty="0">
                <a:solidFill>
                  <a:srgbClr val="2B7E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YOU</a:t>
            </a:r>
            <a:endParaRPr kumimoji="1" lang="zh-CN" altLang="en-US" sz="3600" b="1" spc="1500" dirty="0">
              <a:solidFill>
                <a:srgbClr val="2B7E86"/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/Users/a1234/dsmp-selenium/ns/engine_manager/SCA/engine.app" TargetMode="External"/><Relationship Id="rId8" Type="http://schemas.openxmlformats.org/officeDocument/2006/relationships/hyperlink" Target="/Users/a1234/dsmp-selenium/ns/allsee/allsee.app" TargetMode="External"/><Relationship Id="rId7" Type="http://schemas.openxmlformats.org/officeDocument/2006/relationships/hyperlink" Target="/Users/a1234/dsmp-selenium/ns/vuln/vuln.app" TargetMode="External"/><Relationship Id="rId6" Type="http://schemas.openxmlformats.org/officeDocument/2006/relationships/hyperlink" Target="/Users/a1234/dsmp-selenium/ns/user/user.app" TargetMode="External"/><Relationship Id="rId5" Type="http://schemas.openxmlformats.org/officeDocument/2006/relationships/hyperlink" Target="/Users/a1234/dsmp-selenium/ns/task/task.app" TargetMode="External"/><Relationship Id="rId4" Type="http://schemas.openxmlformats.org/officeDocument/2006/relationships/hyperlink" Target="/Users/a1234/dsmp-selenium/ns/project/project.app" TargetMode="External"/><Relationship Id="rId3" Type="http://schemas.openxmlformats.org/officeDocument/2006/relationships/hyperlink" Target="/Users/a1234/dsmp-selenium/ns/post/post.app" TargetMode="External"/><Relationship Id="rId2" Type="http://schemas.openxmlformats.org/officeDocument/2006/relationships/hyperlink" Target="/Users/a1234/dsmp-selenium/superadmin/ns/superadmin.app" TargetMode="Externa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.xml"/><Relationship Id="rId1" Type="http://schemas.openxmlformats.org/officeDocument/2006/relationships/hyperlink" Target="/Users/a1234/dsmp-selenium/superadmin/login/dist/admin-login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0453" y="2086751"/>
            <a:ext cx="7214842" cy="534702"/>
          </a:xfrm>
        </p:spPr>
        <p:txBody>
          <a:bodyPr/>
          <a:lstStyle/>
          <a:p>
            <a:r>
              <a:rPr kumimoji="1" lang="en-US" altLang="zh-CN" sz="3600" b="1" dirty="0">
                <a:solidFill>
                  <a:srgbClr val="227D86"/>
                </a:solidFill>
                <a:latin typeface="黑体" panose="02010609060101010101" charset="-122"/>
              </a:rPr>
              <a:t>DSMP V1.1.0</a:t>
            </a:r>
            <a:r>
              <a:rPr kumimoji="1" lang="zh-CN" altLang="en-US" sz="3600" b="1" dirty="0">
                <a:solidFill>
                  <a:srgbClr val="227D86"/>
                </a:solidFill>
                <a:latin typeface="黑体" panose="02010609060101010101" charset="-122"/>
              </a:rPr>
              <a:t> 业务分享</a:t>
            </a:r>
            <a:endParaRPr kumimoji="1" lang="zh-CN" altLang="en-US" sz="3600" b="1" dirty="0">
              <a:solidFill>
                <a:srgbClr val="227D86"/>
              </a:solidFill>
              <a:latin typeface="+mn-ea"/>
            </a:endParaRPr>
          </a:p>
          <a:p>
            <a:endParaRPr kumimoji="1"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37821" y="4672977"/>
            <a:ext cx="5068744" cy="392112"/>
          </a:xfrm>
        </p:spPr>
        <p:txBody>
          <a:bodyPr/>
          <a:lstStyle/>
          <a:p>
            <a:r>
              <a:rPr kumimoji="1" lang="zh-CN" altLang="en-US" sz="2000" b="1" dirty="0">
                <a:solidFill>
                  <a:srgbClr val="227D86"/>
                </a:solidFill>
                <a:latin typeface="+mn-ea"/>
                <a:ea typeface="+mn-ea"/>
              </a:rPr>
              <a:t>测试组-智慧运营 李振强</a:t>
            </a:r>
            <a:endParaRPr kumimoji="1" lang="zh-CN" altLang="en-US" sz="2000" b="1" dirty="0">
              <a:solidFill>
                <a:srgbClr val="227D86"/>
              </a:solidFill>
              <a:latin typeface="+mn-ea"/>
              <a:ea typeface="+mn-ea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6836121" y="5069078"/>
            <a:ext cx="5068744" cy="3921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b="0" i="0" kern="1200" spc="300">
                <a:solidFill>
                  <a:schemeClr val="tx1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b="1" dirty="0">
                <a:solidFill>
                  <a:srgbClr val="227D86"/>
                </a:solidFill>
                <a:latin typeface="+mn-ea"/>
                <a:ea typeface="+mn-ea"/>
              </a:rPr>
              <a:t>2024</a:t>
            </a:r>
            <a:r>
              <a:rPr kumimoji="1" lang="zh-CN" altLang="en-US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年</a:t>
            </a:r>
            <a:r>
              <a:rPr kumimoji="1" lang="en-US" altLang="zh-CN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7</a:t>
            </a:r>
            <a:r>
              <a:rPr kumimoji="1" lang="zh-CN" altLang="en-US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kumimoji="1" lang="en-US" altLang="zh-CN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23</a:t>
            </a:r>
            <a:r>
              <a:rPr kumimoji="1" lang="zh-CN" altLang="en-US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日</a:t>
            </a:r>
            <a:endParaRPr kumimoji="1" lang="zh-CN" altLang="en-US" sz="2000" b="1" dirty="0">
              <a:solidFill>
                <a:srgbClr val="227D86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3.2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项目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日志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1991995"/>
            <a:ext cx="11529060" cy="16884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34560" y="155003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项目创建成功</a:t>
            </a:r>
            <a:r>
              <a:rPr lang="zh-CN" altLang="en-US"/>
              <a:t>日志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464" t="951" b="-130"/>
          <a:stretch>
            <a:fillRect/>
          </a:stretch>
        </p:blipFill>
        <p:spPr>
          <a:xfrm>
            <a:off x="507365" y="4446905"/>
            <a:ext cx="11428730" cy="1457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24095" y="38722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项目</a:t>
            </a:r>
            <a:r>
              <a:rPr lang="zh-CN" altLang="en-US"/>
              <a:t>删除日志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3.3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任务数据库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0610" y="1787525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1414780"/>
            <a:ext cx="6122670" cy="50679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3.4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任务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日志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4560" y="1550035"/>
            <a:ext cx="329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创建</a:t>
            </a:r>
            <a:r>
              <a:rPr lang="zh-CN" altLang="en-US"/>
              <a:t>扫描任务成功</a:t>
            </a:r>
            <a:r>
              <a:rPr lang="zh-CN" altLang="en-US"/>
              <a:t>日志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2053590"/>
            <a:ext cx="10079355" cy="381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68215" y="2696210"/>
            <a:ext cx="301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任务扫描中</a:t>
            </a:r>
            <a:r>
              <a:rPr lang="zh-CN" altLang="en-US"/>
              <a:t>日志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45" y="3301365"/>
            <a:ext cx="10282555" cy="269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45" y="4254500"/>
            <a:ext cx="9604375" cy="837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68215" y="37280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扫描任务结束</a:t>
            </a:r>
            <a:r>
              <a:rPr lang="zh-CN" altLang="en-US"/>
              <a:t>日志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3.5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漏洞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数据库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495" y="1414780"/>
            <a:ext cx="7573010" cy="5240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3.6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组件数据库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3.7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报告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4560" y="1550035"/>
            <a:ext cx="324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报告创建成功</a:t>
            </a:r>
            <a:r>
              <a:rPr lang="zh-CN" altLang="en-US"/>
              <a:t>日志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" y="2053590"/>
            <a:ext cx="11009630" cy="35820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3.8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消息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79010" y="1550035"/>
            <a:ext cx="324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消息生成</a:t>
            </a:r>
            <a:r>
              <a:rPr lang="zh-CN" altLang="en-US"/>
              <a:t>日志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2053590"/>
            <a:ext cx="11665585" cy="460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4217035"/>
            <a:ext cx="11664950" cy="3530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45050" y="36760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消息已读</a:t>
            </a:r>
            <a:r>
              <a:rPr lang="zh-CN" altLang="en-US"/>
              <a:t>日志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3033918"/>
            <a:ext cx="5120640" cy="81796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58304" y="3256239"/>
            <a:ext cx="4659438" cy="373321"/>
          </a:xfrm>
        </p:spPr>
        <p:txBody>
          <a:bodyPr/>
          <a:lstStyle/>
          <a:p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个人总结</a:t>
            </a:r>
            <a:endParaRPr kumimoji="1" lang="zh-CN" altLang="en-US" sz="2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353" y="3256239"/>
            <a:ext cx="301795" cy="373321"/>
          </a:xfrm>
        </p:spPr>
        <p:txBody>
          <a:bodyPr/>
          <a:lstStyle/>
          <a:p>
            <a:r>
              <a:rPr kumimoji="1" lang="en-US" altLang="zh-CN" sz="2400" dirty="0"/>
              <a:t>4</a:t>
            </a:r>
            <a:endParaRPr kumimoji="1" lang="zh-CN" altLang="en-US" sz="2400" dirty="0"/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64000" y="2154555"/>
            <a:ext cx="406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对业务：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对测试：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对个人：</a:t>
            </a:r>
            <a:endParaRPr lang="zh-C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4553" y="2615779"/>
            <a:ext cx="3239056" cy="50385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31103" y="2714960"/>
            <a:ext cx="3478083" cy="250085"/>
          </a:xfrm>
        </p:spPr>
        <p:txBody>
          <a:bodyPr/>
          <a:lstStyle/>
          <a:p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背景介绍</a:t>
            </a:r>
            <a:endParaRPr kumimoji="1" lang="zh-CN" altLang="en-US" sz="1600" dirty="0">
              <a:latin typeface="+mn-ea"/>
              <a:ea typeface="+mn-ea"/>
            </a:endParaRPr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0102" y="2709470"/>
            <a:ext cx="511193" cy="226079"/>
          </a:xfrm>
        </p:spPr>
        <p:txBody>
          <a:bodyPr/>
          <a:lstStyle/>
          <a:p>
            <a:r>
              <a:rPr kumimoji="1" lang="en-US" altLang="zh-CN" sz="1800" dirty="0"/>
              <a:t>1</a:t>
            </a:r>
            <a:endParaRPr kumimoji="1" lang="zh-CN" altLang="en-US" sz="1800" dirty="0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5432" y="3326082"/>
            <a:ext cx="3239056" cy="503853"/>
          </a:xfrm>
          <a:prstGeom prst="rect">
            <a:avLst/>
          </a:prstGeom>
        </p:spPr>
      </p:pic>
      <p:sp>
        <p:nvSpPr>
          <p:cNvPr id="6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28147" y="3428570"/>
            <a:ext cx="1810149" cy="227221"/>
          </a:xfrm>
        </p:spPr>
        <p:txBody>
          <a:bodyPr/>
          <a:lstStyle/>
          <a:p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业务</a:t>
            </a: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架构</a:t>
            </a:r>
            <a:endParaRPr kumimoji="1" lang="zh-CN" altLang="en-US" sz="1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31103" y="3429712"/>
            <a:ext cx="511193" cy="226079"/>
          </a:xfrm>
        </p:spPr>
        <p:txBody>
          <a:bodyPr/>
          <a:lstStyle/>
          <a:p>
            <a:r>
              <a:rPr kumimoji="1" lang="en-US" altLang="zh-CN" sz="1800"/>
              <a:t>2</a:t>
            </a:r>
            <a:endParaRPr kumimoji="1" lang="zh-CN" altLang="en-US" sz="1800" dirty="0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889" y="4036385"/>
            <a:ext cx="3239056" cy="503853"/>
          </a:xfrm>
          <a:prstGeom prst="rect">
            <a:avLst/>
          </a:prstGeom>
        </p:spPr>
      </p:pic>
      <p:sp>
        <p:nvSpPr>
          <p:cNvPr id="70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60604" y="4140015"/>
            <a:ext cx="1810149" cy="261065"/>
          </a:xfrm>
        </p:spPr>
        <p:txBody>
          <a:bodyPr/>
          <a:lstStyle/>
          <a:p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数据库和</a:t>
            </a: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日志</a:t>
            </a:r>
            <a:endParaRPr kumimoji="1" lang="zh-CN" altLang="en-US" sz="1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3560" y="4140015"/>
            <a:ext cx="511193" cy="226079"/>
          </a:xfrm>
        </p:spPr>
        <p:txBody>
          <a:bodyPr/>
          <a:lstStyle/>
          <a:p>
            <a:r>
              <a:rPr kumimoji="1" lang="en-US" altLang="zh-CN" sz="1800" dirty="0"/>
              <a:t>3</a:t>
            </a:r>
            <a:endParaRPr kumimoji="1" lang="zh-CN" altLang="en-US" sz="1800" dirty="0"/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874" y="4722185"/>
            <a:ext cx="3239056" cy="503853"/>
          </a:xfrm>
          <a:prstGeom prst="rect">
            <a:avLst/>
          </a:prstGeom>
        </p:spPr>
      </p:pic>
      <p:sp>
        <p:nvSpPr>
          <p:cNvPr id="3" name="文本占位符 1"/>
          <p:cNvSpPr>
            <a:spLocks noGrp="1"/>
          </p:cNvSpPr>
          <p:nvPr/>
        </p:nvSpPr>
        <p:spPr>
          <a:xfrm>
            <a:off x="4760324" y="4825815"/>
            <a:ext cx="1810149" cy="2610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3500" b="1" i="0" kern="1200">
                <a:solidFill>
                  <a:srgbClr val="227D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latin typeface="+mn-ea"/>
                <a:ea typeface="+mn-ea"/>
              </a:rPr>
              <a:t>个人总结</a:t>
            </a:r>
            <a:endParaRPr kumimoji="1" lang="zh-CN" altLang="en-US" sz="1600" dirty="0">
              <a:latin typeface="+mn-ea"/>
              <a:ea typeface="+mn-ea"/>
            </a:endParaRPr>
          </a:p>
        </p:txBody>
      </p:sp>
      <p:sp>
        <p:nvSpPr>
          <p:cNvPr id="4" name="文本占位符 1"/>
          <p:cNvSpPr>
            <a:spLocks noGrp="1"/>
          </p:cNvSpPr>
          <p:nvPr/>
        </p:nvSpPr>
        <p:spPr>
          <a:xfrm>
            <a:off x="4363280" y="4825815"/>
            <a:ext cx="511193" cy="2260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3500" b="1" i="0" kern="1200">
                <a:solidFill>
                  <a:srgbClr val="227D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/>
              <a:t>4</a:t>
            </a:r>
            <a:endParaRPr kumimoji="1" lang="en-US" altLang="zh-C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3033918"/>
            <a:ext cx="5120640" cy="81796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58304" y="3241491"/>
            <a:ext cx="4585696" cy="373321"/>
          </a:xfrm>
        </p:spPr>
        <p:txBody>
          <a:bodyPr/>
          <a:lstStyle/>
          <a:p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背景介绍</a:t>
            </a:r>
            <a:endParaRPr kumimoji="1" lang="zh-CN" altLang="en-US" sz="2400" dirty="0">
              <a:latin typeface="+mn-ea"/>
              <a:ea typeface="+mn-ea"/>
            </a:endParaRPr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5109" y="3226422"/>
            <a:ext cx="301795" cy="373321"/>
          </a:xfrm>
        </p:spPr>
        <p:txBody>
          <a:bodyPr/>
          <a:lstStyle/>
          <a:p>
            <a:r>
              <a:rPr kumimoji="1" lang="en-US" altLang="zh-CN" sz="2400" dirty="0">
                <a:latin typeface="+mn-ea"/>
                <a:ea typeface="+mn-ea"/>
              </a:rPr>
              <a:t>1</a:t>
            </a:r>
            <a:endParaRPr kumimoji="1" lang="zh-CN" altLang="en-US" sz="2400" dirty="0">
              <a:latin typeface="+mn-ea"/>
              <a:ea typeface="+mn-ea"/>
            </a:endParaRPr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433" y="836459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黑体" panose="02010609060101010101" charset="-122"/>
              </a:rPr>
              <a:t>1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黑体" panose="02010609060101010101" charset="-122"/>
              </a:rPr>
              <a:t>概念介绍</a:t>
            </a:r>
            <a:endParaRPr kumimoji="1" lang="en-US" altLang="zh-CN" sz="2400" b="1" spc="300" dirty="0">
              <a:solidFill>
                <a:srgbClr val="227D86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5790" y="742950"/>
            <a:ext cx="59010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endParaRPr lang="zh-CN" altLang="en-US" sz="1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3375" y="162052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SDL</a:t>
            </a:r>
            <a:r>
              <a:rPr lang="en-US" altLang="zh-CN"/>
              <a:t>:</a:t>
            </a:r>
            <a:r>
              <a:rPr lang="zh-CN" altLang="en-US"/>
              <a:t>2004年，微软提出SDLC（安全开发生命周期）SDLC 将软件开发过程分为 5 个阶段：需求分析、设计、开发、测试和部署。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03375" y="2734945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ASPM</a:t>
            </a:r>
            <a:r>
              <a:rPr lang="en-US" altLang="zh-CN"/>
              <a:t>:Gartner定义：ASPM（应用安全态势感知）产品支持跨整个软件开发生命周期(SDLC)的应用程序安全工具的集成和利用，产生与单个应用程序及其组成部分相关的风险视图。ASPM支持来自多个来源的安全数据的相关性，提供比传统的、孤立的方法更全面的安全问题视图，以及对完整系统整体状态的洞察。通过改进对应用程序安全状态的可见性，组织能够更好地划分优先级并跨域管理风险。ASPM产品的一个核心特性是能够指定要执行的测试，并根据策略违反确定要采取的行动的优先级。另一个是数据的相关性，以提高用户对问题的理解。对生产环境的可见性可以揭示额外的安全问题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3033918"/>
            <a:ext cx="5120640" cy="81796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58304" y="3256239"/>
            <a:ext cx="4644690" cy="373321"/>
          </a:xfrm>
        </p:spPr>
        <p:txBody>
          <a:bodyPr/>
          <a:lstStyle/>
          <a:p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业务</a:t>
            </a:r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架构</a:t>
            </a:r>
            <a:endParaRPr kumimoji="1" lang="zh-CN" altLang="en-US" sz="2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35170" y="3236361"/>
            <a:ext cx="301795" cy="373321"/>
          </a:xfrm>
        </p:spPr>
        <p:txBody>
          <a:bodyPr/>
          <a:lstStyle/>
          <a:p>
            <a:r>
              <a:rPr kumimoji="1" lang="en-US" altLang="zh-CN" sz="2400" dirty="0">
                <a:latin typeface="+mn-ea"/>
                <a:ea typeface="+mn-ea"/>
              </a:rPr>
              <a:t>2</a:t>
            </a:r>
            <a:endParaRPr kumimoji="1" lang="zh-CN" altLang="en-US" sz="2400" dirty="0">
              <a:latin typeface="+mn-ea"/>
              <a:ea typeface="+mn-ea"/>
            </a:endParaRPr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2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业务架构</a:t>
            </a:r>
            <a:endParaRPr kumimoji="1" lang="en-US" altLang="zh-CN" sz="2400" b="1" spc="300" dirty="0">
              <a:solidFill>
                <a:srgbClr val="227D86"/>
              </a:solidFill>
              <a:latin typeface="+mn-ea"/>
            </a:endParaRPr>
          </a:p>
        </p:txBody>
      </p:sp>
      <p:pic>
        <p:nvPicPr>
          <p:cNvPr id="2" name="图片 1" descr="DSMP业务架构1.0.0"/>
          <p:cNvPicPr>
            <a:picLocks noChangeAspect="1"/>
          </p:cNvPicPr>
          <p:nvPr/>
        </p:nvPicPr>
        <p:blipFill>
          <a:blip r:embed="rId1"/>
          <a:srcRect l="3616" t="2618" r="6681" b="7678"/>
          <a:stretch>
            <a:fillRect/>
          </a:stretch>
        </p:blipFill>
        <p:spPr>
          <a:xfrm>
            <a:off x="3274695" y="1284605"/>
            <a:ext cx="5686425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hlinkClick r:id="rId1" action="ppaction://program"/>
          </p:cNvPr>
          <p:cNvSpPr/>
          <p:nvPr/>
        </p:nvSpPr>
        <p:spPr>
          <a:xfrm>
            <a:off x="899885" y="1591942"/>
            <a:ext cx="714376" cy="485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</a:t>
            </a:r>
            <a:r>
              <a:rPr lang="zh-CN" altLang="en-US" dirty="0"/>
              <a:t>管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853193" y="3177853"/>
            <a:ext cx="814386" cy="585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租户用户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3383521" y="1582420"/>
            <a:ext cx="714375" cy="5286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报告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3383521" y="3203257"/>
            <a:ext cx="744757" cy="5508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5092071" y="1620517"/>
            <a:ext cx="12573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消息中心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5533790" y="3168332"/>
            <a:ext cx="700089" cy="5857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>
            <a:off x="4330071" y="4846321"/>
            <a:ext cx="714373" cy="5770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总览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7195909" y="3707288"/>
            <a:ext cx="2157413" cy="6572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对接引擎</a:t>
            </a:r>
            <a:r>
              <a:rPr lang="en-US" altLang="zh-CN" dirty="0"/>
              <a:t>(SCA</a:t>
            </a:r>
            <a:r>
              <a:rPr lang="zh-CN" altLang="en-US" dirty="0"/>
              <a:t>、</a:t>
            </a:r>
            <a:r>
              <a:rPr lang="en-US" altLang="zh-CN" dirty="0"/>
              <a:t>SAST</a:t>
            </a:r>
            <a:r>
              <a:rPr lang="zh-CN" altLang="en-US" dirty="0"/>
              <a:t>、</a:t>
            </a:r>
            <a:r>
              <a:rPr lang="en-US" altLang="zh-CN" dirty="0"/>
              <a:t>IAST)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10541558" y="2996085"/>
            <a:ext cx="714376" cy="5826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漏洞</a:t>
            </a:r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10541559" y="4439919"/>
            <a:ext cx="714373" cy="5770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10541557" y="1620517"/>
            <a:ext cx="714375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策略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8" idx="3"/>
            <a:endCxn id="11" idx="1"/>
          </p:cNvCxnSpPr>
          <p:nvPr/>
        </p:nvCxnSpPr>
        <p:spPr>
          <a:xfrm flipV="1">
            <a:off x="4128278" y="3461225"/>
            <a:ext cx="1405512" cy="1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3"/>
            <a:endCxn id="13" idx="1"/>
          </p:cNvCxnSpPr>
          <p:nvPr/>
        </p:nvCxnSpPr>
        <p:spPr>
          <a:xfrm>
            <a:off x="6233879" y="3461225"/>
            <a:ext cx="962030" cy="57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1"/>
            <a:endCxn id="9" idx="3"/>
          </p:cNvCxnSpPr>
          <p:nvPr/>
        </p:nvCxnSpPr>
        <p:spPr>
          <a:xfrm flipH="1" flipV="1">
            <a:off x="6349371" y="1849117"/>
            <a:ext cx="4192187" cy="143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3"/>
            <a:endCxn id="14" idx="1"/>
          </p:cNvCxnSpPr>
          <p:nvPr/>
        </p:nvCxnSpPr>
        <p:spPr>
          <a:xfrm flipV="1">
            <a:off x="9353322" y="3287393"/>
            <a:ext cx="1188236" cy="7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5" idx="1"/>
          </p:cNvCxnSpPr>
          <p:nvPr/>
        </p:nvCxnSpPr>
        <p:spPr>
          <a:xfrm>
            <a:off x="9353322" y="4035901"/>
            <a:ext cx="1188237" cy="69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8" idx="2"/>
            <a:endCxn id="12" idx="0"/>
          </p:cNvCxnSpPr>
          <p:nvPr/>
        </p:nvCxnSpPr>
        <p:spPr>
          <a:xfrm>
            <a:off x="3755900" y="3754118"/>
            <a:ext cx="931358" cy="109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1" idx="2"/>
            <a:endCxn id="12" idx="0"/>
          </p:cNvCxnSpPr>
          <p:nvPr/>
        </p:nvCxnSpPr>
        <p:spPr>
          <a:xfrm flipH="1">
            <a:off x="4687258" y="3754118"/>
            <a:ext cx="1196577" cy="109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6" idx="2"/>
            <a:endCxn id="14" idx="0"/>
          </p:cNvCxnSpPr>
          <p:nvPr/>
        </p:nvCxnSpPr>
        <p:spPr>
          <a:xfrm>
            <a:off x="10898745" y="2077717"/>
            <a:ext cx="1" cy="91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" idx="3"/>
            <a:endCxn id="8" idx="1"/>
          </p:cNvCxnSpPr>
          <p:nvPr/>
        </p:nvCxnSpPr>
        <p:spPr>
          <a:xfrm>
            <a:off x="1667579" y="3470747"/>
            <a:ext cx="1715942" cy="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" idx="0"/>
            <a:endCxn id="6" idx="2"/>
          </p:cNvCxnSpPr>
          <p:nvPr/>
        </p:nvCxnSpPr>
        <p:spPr>
          <a:xfrm flipH="1" flipV="1">
            <a:off x="3740709" y="2111057"/>
            <a:ext cx="15191" cy="109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1"/>
            <a:endCxn id="8" idx="3"/>
          </p:cNvCxnSpPr>
          <p:nvPr/>
        </p:nvCxnSpPr>
        <p:spPr>
          <a:xfrm flipH="1">
            <a:off x="4128278" y="1849117"/>
            <a:ext cx="6413279" cy="162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/>
          <p:cNvSpPr/>
          <p:nvPr/>
        </p:nvSpPr>
        <p:spPr>
          <a:xfrm>
            <a:off x="680553" y="4813770"/>
            <a:ext cx="116558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成员管理</a:t>
            </a:r>
            <a:endParaRPr lang="zh-CN" altLang="en-US" dirty="0"/>
          </a:p>
        </p:txBody>
      </p:sp>
      <p:cxnSp>
        <p:nvCxnSpPr>
          <p:cNvPr id="94" name="直接箭头连接符 93"/>
          <p:cNvCxnSpPr>
            <a:stCxn id="5" idx="2"/>
            <a:endCxn id="89" idx="0"/>
          </p:cNvCxnSpPr>
          <p:nvPr/>
        </p:nvCxnSpPr>
        <p:spPr>
          <a:xfrm>
            <a:off x="1260386" y="3763640"/>
            <a:ext cx="2960" cy="105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853193" y="2514289"/>
            <a:ext cx="11655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2" action="ppaction://program"/>
              </a:rPr>
              <a:t>管理租户</a:t>
            </a:r>
            <a:endParaRPr lang="zh-CN" altLang="en-US" sz="1200" dirty="0"/>
          </a:p>
        </p:txBody>
      </p:sp>
      <p:sp>
        <p:nvSpPr>
          <p:cNvPr id="146" name="文本框 145"/>
          <p:cNvSpPr txBox="1"/>
          <p:nvPr/>
        </p:nvSpPr>
        <p:spPr>
          <a:xfrm>
            <a:off x="3348194" y="25234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hlinkClick r:id="rId3" action="ppaction://program"/>
              </a:rPr>
              <a:t>生成报告</a:t>
            </a:r>
            <a:endParaRPr lang="zh-CN" altLang="en-US" sz="120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1943104" y="3227860"/>
            <a:ext cx="121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4" action="ppaction://program"/>
              </a:rPr>
              <a:t>新建项目</a:t>
            </a:r>
            <a:endParaRPr lang="en-US" altLang="zh-CN" sz="1200" dirty="0">
              <a:hlinkClick r:id="rId4" action="ppaction://program"/>
            </a:endParaRPr>
          </a:p>
          <a:p>
            <a:r>
              <a:rPr lang="zh-CN" altLang="en-US" sz="1200" dirty="0">
                <a:hlinkClick r:id="rId4" action="ppaction://program"/>
              </a:rPr>
              <a:t>导入项目</a:t>
            </a:r>
            <a:endParaRPr lang="zh-CN" altLang="en-US" sz="1200" dirty="0"/>
          </a:p>
        </p:txBody>
      </p:sp>
      <p:cxnSp>
        <p:nvCxnSpPr>
          <p:cNvPr id="152" name="直接箭头连接符 151"/>
          <p:cNvCxnSpPr>
            <a:stCxn id="3" idx="2"/>
            <a:endCxn id="5" idx="0"/>
          </p:cNvCxnSpPr>
          <p:nvPr/>
        </p:nvCxnSpPr>
        <p:spPr>
          <a:xfrm>
            <a:off x="1257073" y="2077717"/>
            <a:ext cx="3313" cy="110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4431863" y="3322725"/>
            <a:ext cx="1320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5" action="ppaction://program"/>
              </a:rPr>
              <a:t>下发任务</a:t>
            </a:r>
            <a:endParaRPr lang="zh-CN" altLang="en-US" sz="12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888404" y="4149018"/>
            <a:ext cx="140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6" action="ppaction://program"/>
              </a:rPr>
              <a:t>成员配置</a:t>
            </a:r>
            <a:endParaRPr lang="zh-CN" altLang="en-US" sz="1200" dirty="0"/>
          </a:p>
        </p:txBody>
      </p:sp>
      <p:sp>
        <p:nvSpPr>
          <p:cNvPr id="161" name="文本框 160"/>
          <p:cNvSpPr txBox="1"/>
          <p:nvPr/>
        </p:nvSpPr>
        <p:spPr>
          <a:xfrm rot="20762042">
            <a:off x="6215379" y="2552445"/>
            <a:ext cx="1961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按版本流程策略创建项目</a:t>
            </a:r>
            <a:endParaRPr lang="zh-CN" altLang="en-US" sz="1200" dirty="0"/>
          </a:p>
        </p:txBody>
      </p:sp>
      <p:sp>
        <p:nvSpPr>
          <p:cNvPr id="162" name="文本框 161"/>
          <p:cNvSpPr txBox="1"/>
          <p:nvPr/>
        </p:nvSpPr>
        <p:spPr>
          <a:xfrm rot="1106759">
            <a:off x="8184583" y="2600202"/>
            <a:ext cx="156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7" action="ppaction://program"/>
              </a:rPr>
              <a:t>漏洞处置提醒</a:t>
            </a:r>
            <a:endParaRPr lang="zh-CN" altLang="en-US" sz="12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209945" y="4082155"/>
            <a:ext cx="18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8" action="ppaction://program"/>
              </a:rPr>
              <a:t>数据直观体现</a:t>
            </a:r>
            <a:endParaRPr lang="zh-CN" altLang="en-US" sz="12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123281" y="4493102"/>
            <a:ext cx="25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对接相应引擎进行数据传输及落盘</a:t>
            </a:r>
            <a:endParaRPr lang="zh-CN" altLang="en-US" sz="12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0343033" y="2268515"/>
            <a:ext cx="114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7" action="ppaction://program"/>
              </a:rPr>
              <a:t>按漏洞运营策略处置漏洞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2473325" y="4810760"/>
            <a:ext cx="1229360" cy="44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引擎</a:t>
            </a:r>
            <a:r>
              <a:rPr lang="zh-CN" altLang="en-US"/>
              <a:t>管理</a:t>
            </a:r>
            <a:endParaRPr lang="zh-CN" altLang="en-US"/>
          </a:p>
        </p:txBody>
      </p:sp>
      <p:cxnSp>
        <p:nvCxnSpPr>
          <p:cNvPr id="17" name="直接箭头连接符 16"/>
          <p:cNvCxnSpPr>
            <a:endCxn id="7" idx="0"/>
          </p:cNvCxnSpPr>
          <p:nvPr/>
        </p:nvCxnSpPr>
        <p:spPr>
          <a:xfrm>
            <a:off x="1667510" y="3470910"/>
            <a:ext cx="1420495" cy="133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2460000">
            <a:off x="2005965" y="400685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hlinkClick r:id="rId9" action="ppaction://program"/>
              </a:rPr>
              <a:t>添加引擎</a:t>
            </a:r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3033918"/>
            <a:ext cx="5120640" cy="81796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58304" y="3256239"/>
            <a:ext cx="4659438" cy="373321"/>
          </a:xfrm>
        </p:spPr>
        <p:txBody>
          <a:bodyPr/>
          <a:lstStyle/>
          <a:p>
            <a:pPr lvl="0"/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数据库与</a:t>
            </a:r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日志</a:t>
            </a:r>
            <a:endParaRPr kumimoji="1" lang="zh-CN" altLang="en-US" sz="2400" dirty="0">
              <a:latin typeface="黑体" panose="02010609060101010101" charset="-122"/>
              <a:ea typeface="黑体" panose="02010609060101010101" charset="-122"/>
            </a:endParaRPr>
          </a:p>
          <a:p>
            <a:endParaRPr kumimoji="1" lang="zh-CN" altLang="en-US" sz="2400" dirty="0"/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353" y="3256239"/>
            <a:ext cx="301795" cy="373321"/>
          </a:xfrm>
        </p:spPr>
        <p:txBody>
          <a:bodyPr/>
          <a:lstStyle/>
          <a:p>
            <a:r>
              <a:rPr kumimoji="1" lang="en-US" altLang="zh-CN" sz="2400" dirty="0"/>
              <a:t>3</a:t>
            </a:r>
            <a:endParaRPr kumimoji="1" lang="zh-CN" altLang="en-US" sz="2400" dirty="0"/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3.1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项目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数据库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0610" y="1787525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895" y="1600200"/>
            <a:ext cx="8792210" cy="43319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BkNzMzMzdiZGE3NjUyNDUzNGFkZTY4YmY4MzU0ND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WPS 演示</Application>
  <PresentationFormat>宽屏</PresentationFormat>
  <Paragraphs>151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宋体</vt:lpstr>
      <vt:lpstr>Wingdings</vt:lpstr>
      <vt:lpstr>Arial</vt:lpstr>
      <vt:lpstr>PingFang SC Light</vt:lpstr>
      <vt:lpstr>PingFang SC Medium</vt:lpstr>
      <vt:lpstr>PingFang SC Semibold</vt:lpstr>
      <vt:lpstr>PingFang SC</vt:lpstr>
      <vt:lpstr>黑体</vt:lpstr>
      <vt:lpstr>黑体-简</vt:lpstr>
      <vt:lpstr>等线</vt:lpstr>
      <vt:lpstr>微软雅黑</vt:lpstr>
      <vt:lpstr>汉仪旗黑</vt:lpstr>
      <vt:lpstr>宋体</vt:lpstr>
      <vt:lpstr>Arial Unicode MS</vt:lpstr>
      <vt:lpstr>DengXian</vt:lpstr>
      <vt:lpstr>苹方-简</vt:lpstr>
      <vt:lpstr>DengXian Light</vt:lpstr>
      <vt:lpstr>黑体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a1234</cp:lastModifiedBy>
  <cp:revision>43</cp:revision>
  <dcterms:created xsi:type="dcterms:W3CDTF">2024-07-21T10:22:24Z</dcterms:created>
  <dcterms:modified xsi:type="dcterms:W3CDTF">2024-07-21T10:22:24Z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  <property fmtid="{D5CDD505-2E9C-101B-9397-08002B2CF9AE}" pid="3" name="ICV">
    <vt:lpwstr>0E846C70CD4A49DD9FF84FF67719D6DC</vt:lpwstr>
  </property>
</Properties>
</file>