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6" r:id="rId6"/>
    <p:sldId id="258" r:id="rId7"/>
    <p:sldId id="263" r:id="rId8"/>
    <p:sldId id="269" r:id="rId9"/>
    <p:sldId id="270" r:id="rId10"/>
    <p:sldId id="259" r:id="rId11"/>
    <p:sldId id="267" r:id="rId12"/>
    <p:sldId id="264" r:id="rId13"/>
    <p:sldId id="260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2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65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8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0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3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7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4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4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4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1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DC6B-97E5-4012-A2B3-1ED36804F9A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37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0. READY </a:t>
            </a:r>
            <a:r>
              <a:rPr lang="ko-KR" altLang="en-US" dirty="0" smtClean="0"/>
              <a:t>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6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명함교환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39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1407" y="562708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명교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Thread</a:t>
            </a:r>
            <a:endParaRPr lang="ko-KR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5946" y="1485898"/>
            <a:ext cx="4932481" cy="496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500" dirty="0" smtClean="0"/>
              <a:t>1</a:t>
            </a:r>
            <a:r>
              <a:rPr lang="ko-KR" altLang="en-US" sz="1500" dirty="0" smtClean="0"/>
              <a:t>초마다 명교 참가자 목록 가져오기</a:t>
            </a:r>
            <a:r>
              <a:rPr lang="en-US" altLang="ko-KR" sz="1500" dirty="0" smtClean="0"/>
              <a:t>(Static </a:t>
            </a:r>
            <a:r>
              <a:rPr lang="ko-KR" altLang="en-US" sz="1500" dirty="0" smtClean="0"/>
              <a:t>자원</a:t>
            </a:r>
            <a:r>
              <a:rPr lang="en-US" altLang="ko-KR" sz="1500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명교 참가자가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명 이상이면 명교</a:t>
            </a:r>
            <a:r>
              <a:rPr lang="en-US" altLang="ko-KR" sz="1500" dirty="0" smtClean="0"/>
              <a:t>(if</a:t>
            </a:r>
            <a:r>
              <a:rPr lang="ko-KR" altLang="en-US" sz="1500" dirty="0" smtClean="0"/>
              <a:t>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시작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명교 대기자 목록 </a:t>
            </a:r>
            <a:r>
              <a:rPr lang="en-US" altLang="ko-KR" sz="1500" dirty="0" smtClean="0"/>
              <a:t>shuffle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500" dirty="0" smtClean="0"/>
              <a:t>2</a:t>
            </a:r>
            <a:r>
              <a:rPr lang="ko-KR" altLang="en-US" sz="1500" dirty="0" smtClean="0"/>
              <a:t>명만 미션 수행 알림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500" dirty="0" smtClean="0"/>
              <a:t>30</a:t>
            </a:r>
            <a:r>
              <a:rPr lang="ko-KR" altLang="en-US" sz="1500" dirty="0" smtClean="0"/>
              <a:t>초 </a:t>
            </a:r>
            <a:r>
              <a:rPr lang="en-US" altLang="ko-KR" sz="1500" dirty="0" smtClean="0"/>
              <a:t>sleep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228009" y="5046478"/>
            <a:ext cx="291831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data : 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ko-KR" sz="15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ction</a:t>
            </a:r>
            <a:r>
              <a:rPr kumimoji="0" lang="en-US" altLang="ko-KR" sz="1500" b="1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ko-KR" sz="1500" b="1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exchangeStart</a:t>
            </a:r>
            <a:r>
              <a:rPr kumimoji="0" lang="en-US" altLang="ko-KR" sz="1500" b="1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baseline="0" dirty="0" smtClean="0">
                <a:solidFill>
                  <a:srgbClr val="00B050"/>
                </a:solidFill>
                <a:latin typeface="Arial" panose="020B0604020202020204" pitchFamily="34" charset="0"/>
              </a:rPr>
              <a:t>turn : 1(</a:t>
            </a:r>
            <a:r>
              <a:rPr lang="ko-KR" altLang="en-US" sz="1500" b="1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명교시</a:t>
            </a:r>
            <a:r>
              <a:rPr lang="ko-KR" altLang="en-US" sz="15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 증가</a:t>
            </a:r>
            <a:r>
              <a:rPr lang="en-US" altLang="ko-KR" sz="1500" b="1" baseline="0" dirty="0" smtClean="0">
                <a:solidFill>
                  <a:srgbClr val="00B050"/>
                </a:solidFill>
                <a:latin typeface="Arial" panose="020B0604020202020204" pitchFamily="34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500" b="1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ko-KR" altLang="ko-KR" sz="150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569677" y="4457700"/>
            <a:ext cx="3516923" cy="1096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419849" y="1485898"/>
            <a:ext cx="5345724" cy="170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/>
              <a:t>signal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수신시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명교창으로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(?)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명교 결과 </a:t>
            </a:r>
            <a:r>
              <a:rPr lang="en-US" altLang="ko-KR" dirty="0" smtClean="0"/>
              <a:t>signal</a:t>
            </a:r>
            <a:r>
              <a:rPr lang="ko-KR" altLang="en-US" dirty="0" smtClean="0"/>
              <a:t>로 보내기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결과 확인 후 </a:t>
            </a:r>
            <a:r>
              <a:rPr lang="ko-KR" altLang="en-US" dirty="0" smtClean="0"/>
              <a:t>경찰총장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signal</a:t>
            </a:r>
            <a:r>
              <a:rPr lang="ko-KR" altLang="en-US" dirty="0" smtClean="0"/>
              <a:t>보내기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Front</a:t>
            </a:r>
            <a:r>
              <a:rPr lang="ko-KR" altLang="en-US" dirty="0" smtClean="0"/>
              <a:t>에서 받아서 결과 띄우기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372716" y="562708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Front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5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01262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Front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6069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openvidu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36069" y="1565030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Game Start </a:t>
            </a:r>
            <a:r>
              <a:rPr lang="ko-KR" altLang="en-US" sz="1500" dirty="0" smtClean="0"/>
              <a:t>시 명교 </a:t>
            </a:r>
            <a:r>
              <a:rPr lang="en-US" altLang="ko-KR" sz="1500" dirty="0" smtClean="0"/>
              <a:t>Thread </a:t>
            </a:r>
            <a:r>
              <a:rPr lang="ko-KR" altLang="en-US" sz="1500" dirty="0" smtClean="0"/>
              <a:t>시작</a:t>
            </a:r>
            <a:endParaRPr lang="ko-KR" altLang="en-US" sz="15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624754" y="1978268"/>
            <a:ext cx="2580544" cy="4132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01262" y="2051537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명교를 원하는 유저들은 </a:t>
            </a:r>
            <a:r>
              <a:rPr lang="en-US" altLang="ko-KR" sz="1500" dirty="0" smtClean="0"/>
              <a:t>Signal </a:t>
            </a:r>
            <a:r>
              <a:rPr lang="ko-KR" altLang="en-US" sz="1500" dirty="0" smtClean="0"/>
              <a:t>발송</a:t>
            </a:r>
            <a:endParaRPr lang="ko-KR" altLang="en-US" sz="15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699489" y="2464775"/>
            <a:ext cx="2606919" cy="64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306408" y="2788626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명교 원하는 유저들 저장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17219" y="3615103"/>
            <a:ext cx="19050" cy="4645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06408" y="4079631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명교 </a:t>
            </a:r>
            <a:r>
              <a:rPr lang="en-US" altLang="ko-KR" sz="1500" dirty="0" smtClean="0"/>
              <a:t>Thread </a:t>
            </a:r>
            <a:r>
              <a:rPr lang="ko-KR" altLang="en-US" sz="1500" dirty="0" smtClean="0"/>
              <a:t>돌면서 명교 대상자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명에게 </a:t>
            </a:r>
            <a:r>
              <a:rPr lang="en-US" altLang="ko-KR" sz="1500" dirty="0" smtClean="0"/>
              <a:t>signal </a:t>
            </a:r>
            <a:r>
              <a:rPr lang="ko-KR" altLang="en-US" sz="1500" dirty="0" smtClean="0"/>
              <a:t>발송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cxnSp>
        <p:nvCxnSpPr>
          <p:cNvPr id="18" name="직선 화살표 연결선 17"/>
          <p:cNvCxnSpPr>
            <a:endCxn id="21" idx="3"/>
          </p:cNvCxnSpPr>
          <p:nvPr/>
        </p:nvCxnSpPr>
        <p:spPr>
          <a:xfrm flipH="1">
            <a:off x="4624754" y="4386626"/>
            <a:ext cx="2681655" cy="271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301262" y="4000500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Signal </a:t>
            </a:r>
            <a:r>
              <a:rPr lang="ko-KR" altLang="en-US" sz="1500" dirty="0" smtClean="0"/>
              <a:t>받은 유저 </a:t>
            </a:r>
            <a:r>
              <a:rPr lang="ko-KR" altLang="en-US" sz="1500" dirty="0" err="1" smtClean="0"/>
              <a:t>명교창으로</a:t>
            </a:r>
            <a:r>
              <a:rPr lang="en-US" altLang="ko-KR" sz="1500" dirty="0" smtClean="0"/>
              <a:t>…</a:t>
            </a:r>
          </a:p>
          <a:p>
            <a:pPr algn="ctr"/>
            <a:r>
              <a:rPr lang="ko-KR" altLang="en-US" sz="1500" dirty="0" smtClean="0"/>
              <a:t>그 후 누가 뭐 냈는지 </a:t>
            </a:r>
            <a:r>
              <a:rPr lang="en-US" altLang="ko-KR" sz="1500" dirty="0" smtClean="0"/>
              <a:t>signal</a:t>
            </a:r>
            <a:r>
              <a:rPr lang="ko-KR" altLang="en-US" sz="1500" dirty="0" smtClean="0"/>
              <a:t>발송</a:t>
            </a:r>
            <a:endParaRPr lang="ko-KR" altLang="en-US" sz="15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624754" y="4520711"/>
            <a:ext cx="2681653" cy="9129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306408" y="5274648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명교 결과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거짓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L</a:t>
            </a:r>
            <a:r>
              <a:rPr lang="ko-KR" altLang="en-US" sz="1500" dirty="0" smtClean="0"/>
              <a:t>에게 발송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9776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사망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게임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599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 flipV="1">
            <a:off x="4624754" y="3977054"/>
            <a:ext cx="2611315" cy="87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301262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Front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6069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openvidu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43473" y="3033996"/>
            <a:ext cx="2061797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'</a:t>
            </a:r>
            <a:r>
              <a:rPr kumimoji="0" lang="ko-KR" altLang="ko-KR" sz="16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game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‘</a:t>
            </a:r>
            <a:r>
              <a:rPr kumimoji="0" lang="en-US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</a:t>
            </a:r>
            <a:r>
              <a:rPr lang="en-US" altLang="ko-KR" sz="1600" b="1" dirty="0">
                <a:solidFill>
                  <a:srgbClr val="00B050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en-US" altLang="ko-KR" sz="1600" b="1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 </a:t>
            </a:r>
            <a:r>
              <a:rPr kumimoji="0" lang="ko-KR" altLang="ko-KR" sz="16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gameStatus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4</a:t>
            </a:r>
            <a:b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}</a:t>
            </a:r>
            <a:endParaRPr kumimoji="0" lang="ko-KR" altLang="ko-KR" sz="4000" b="1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01262" y="3490546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종료 </a:t>
            </a:r>
            <a:r>
              <a:rPr lang="en-US" altLang="ko-KR" sz="1500" dirty="0" smtClean="0"/>
              <a:t>Signal </a:t>
            </a:r>
            <a:r>
              <a:rPr lang="ko-KR" altLang="en-US" sz="1500" dirty="0" err="1" smtClean="0"/>
              <a:t>수신시</a:t>
            </a:r>
            <a:r>
              <a:rPr lang="ko-KR" altLang="en-US" sz="1500" dirty="0" smtClean="0"/>
              <a:t> 게임이 종료되었다는 알림 </a:t>
            </a:r>
            <a:r>
              <a:rPr lang="en-US" altLang="ko-KR" sz="1500" dirty="0" smtClean="0"/>
              <a:t>+ Ready</a:t>
            </a:r>
            <a:r>
              <a:rPr lang="ko-KR" altLang="en-US" sz="1500" dirty="0" smtClean="0"/>
              <a:t>창으로 이동</a:t>
            </a:r>
            <a:endParaRPr lang="ko-KR" altLang="en-US" sz="15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8897815" y="3121268"/>
            <a:ext cx="4396" cy="430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36069" y="2294791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스킬 사용하는 도중 게임 종료 조건 발생</a:t>
            </a:r>
            <a:r>
              <a:rPr lang="en-US" altLang="ko-KR" sz="1500" dirty="0" smtClean="0"/>
              <a:t>!</a:t>
            </a:r>
            <a:endParaRPr lang="ko-KR" altLang="en-US" sz="1500" dirty="0"/>
          </a:p>
        </p:txBody>
      </p:sp>
      <p:sp>
        <p:nvSpPr>
          <p:cNvPr id="13" name="직사각형 12"/>
          <p:cNvSpPr/>
          <p:nvPr/>
        </p:nvSpPr>
        <p:spPr>
          <a:xfrm>
            <a:off x="7236069" y="3572606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자원 초기화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쓰래드</a:t>
            </a:r>
            <a:r>
              <a:rPr lang="ko-KR" altLang="en-US" sz="1500" dirty="0" smtClean="0"/>
              <a:t> 초기화 </a:t>
            </a:r>
            <a:r>
              <a:rPr lang="en-US" altLang="ko-KR" sz="1500" dirty="0" smtClean="0"/>
              <a:t>Front</a:t>
            </a:r>
            <a:r>
              <a:rPr lang="ko-KR" altLang="en-US" sz="1500" dirty="0" smtClean="0"/>
              <a:t>에 </a:t>
            </a:r>
            <a:r>
              <a:rPr lang="en-US" altLang="ko-KR" sz="1500" dirty="0" smtClean="0"/>
              <a:t>Signal </a:t>
            </a:r>
            <a:r>
              <a:rPr lang="ko-KR" altLang="en-US" sz="1500" dirty="0" smtClean="0"/>
              <a:t>발송</a:t>
            </a:r>
            <a:endParaRPr lang="en-US" altLang="ko-KR" sz="1500" dirty="0" smtClean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886808" y="4340468"/>
            <a:ext cx="4396" cy="430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01262" y="4794736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게임 관련 자원 초기화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208051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01262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Front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009792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openvidu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01262" y="1951892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Session signal</a:t>
            </a:r>
            <a:r>
              <a:rPr lang="ko-KR" altLang="en-US" sz="1500" dirty="0" smtClean="0"/>
              <a:t>로 개인 </a:t>
            </a:r>
            <a:r>
              <a:rPr lang="en-US" altLang="ko-KR" sz="1500" dirty="0" smtClean="0"/>
              <a:t>Ready </a:t>
            </a:r>
            <a:r>
              <a:rPr lang="ko-KR" altLang="en-US" sz="1500" dirty="0" smtClean="0"/>
              <a:t>알림</a:t>
            </a:r>
            <a:endParaRPr lang="ko-KR" altLang="en-US" sz="1500" dirty="0"/>
          </a:p>
        </p:txBody>
      </p:sp>
      <p:cxnSp>
        <p:nvCxnSpPr>
          <p:cNvPr id="8" name="직선 화살표 연결선 7"/>
          <p:cNvCxnSpPr>
            <a:stCxn id="6" idx="3"/>
            <a:endCxn id="11" idx="1"/>
          </p:cNvCxnSpPr>
          <p:nvPr/>
        </p:nvCxnSpPr>
        <p:spPr>
          <a:xfrm>
            <a:off x="4624754" y="2365131"/>
            <a:ext cx="3385038" cy="12602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09792" y="3212120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Session </a:t>
            </a:r>
            <a:r>
              <a:rPr lang="ko-KR" altLang="en-US" sz="1500" dirty="0" smtClean="0"/>
              <a:t>접속자들에게 </a:t>
            </a:r>
            <a:r>
              <a:rPr lang="en-US" altLang="ko-KR" sz="1500" dirty="0" smtClean="0"/>
              <a:t>Ready </a:t>
            </a:r>
            <a:r>
              <a:rPr lang="ko-KR" altLang="en-US" sz="1500" dirty="0" smtClean="0"/>
              <a:t>신호를 보낸 </a:t>
            </a:r>
            <a:r>
              <a:rPr lang="en-US" altLang="ko-KR" sz="1500" dirty="0" smtClean="0"/>
              <a:t>Participant public Id </a:t>
            </a:r>
            <a:r>
              <a:rPr lang="ko-KR" altLang="en-US" sz="1500" dirty="0" smtClean="0"/>
              <a:t>알려주기</a:t>
            </a:r>
            <a:endParaRPr lang="ko-KR" altLang="en-US" sz="1500" dirty="0"/>
          </a:p>
        </p:txBody>
      </p:sp>
      <p:cxnSp>
        <p:nvCxnSpPr>
          <p:cNvPr id="14" name="직선 화살표 연결선 13"/>
          <p:cNvCxnSpPr>
            <a:stCxn id="11" idx="1"/>
            <a:endCxn id="17" idx="3"/>
          </p:cNvCxnSpPr>
          <p:nvPr/>
        </p:nvCxnSpPr>
        <p:spPr>
          <a:xfrm flipH="1">
            <a:off x="4624754" y="3625359"/>
            <a:ext cx="3385038" cy="4132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301262" y="3625359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Participant Id</a:t>
            </a:r>
            <a:r>
              <a:rPr lang="ko-KR" altLang="en-US" sz="1500" dirty="0" smtClean="0"/>
              <a:t>를 가지고 누가 </a:t>
            </a:r>
            <a:r>
              <a:rPr lang="en-US" altLang="ko-KR" sz="1500" dirty="0" smtClean="0"/>
              <a:t>Ready</a:t>
            </a:r>
            <a:r>
              <a:rPr lang="ko-KR" altLang="en-US" sz="1500" dirty="0" smtClean="0"/>
              <a:t> 했는지 체크하고 </a:t>
            </a:r>
            <a:r>
              <a:rPr lang="en-US" altLang="ko-KR" sz="1500" dirty="0" smtClean="0"/>
              <a:t>Ready</a:t>
            </a:r>
            <a:r>
              <a:rPr lang="ko-KR" altLang="en-US" sz="1500" dirty="0" smtClean="0"/>
              <a:t> 상태 표시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963008" y="4539759"/>
            <a:ext cx="0" cy="612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01262" y="5185995"/>
            <a:ext cx="3323492" cy="1469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유저가 몇 명 </a:t>
            </a:r>
            <a:r>
              <a:rPr lang="en-US" altLang="ko-KR" sz="1500" dirty="0" smtClean="0"/>
              <a:t>Ready</a:t>
            </a:r>
            <a:r>
              <a:rPr lang="ko-KR" altLang="en-US" sz="1500" dirty="0" smtClean="0"/>
              <a:t>상태인지 </a:t>
            </a:r>
            <a:r>
              <a:rPr lang="ko-KR" altLang="en-US" sz="1500" dirty="0" smtClean="0"/>
              <a:t>확인하면서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게임 시작 충족될 인원이 되면 </a:t>
            </a:r>
            <a:endParaRPr lang="ko-KR" altLang="en-US" sz="15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627683" y="5884250"/>
            <a:ext cx="3522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080128" y="5471011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게임 준비 창에서 게임 직업 설정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231422" y="4914754"/>
            <a:ext cx="2391507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'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game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‘</a:t>
            </a:r>
            <a:r>
              <a:rPr kumimoji="0" lang="en-US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B050"/>
                </a:solidFill>
                <a:latin typeface="Arial Unicode MS" panose="020B0604020202020204" pitchFamily="50" charset="-127"/>
                <a:ea typeface="JetBrains Mono"/>
              </a:rPr>
              <a:t>to: [],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</a:t>
            </a:r>
            <a:r>
              <a:rPr lang="en-US" altLang="ko-KR" sz="1200" b="1" dirty="0">
                <a:solidFill>
                  <a:srgbClr val="00B050"/>
                </a:solidFill>
                <a:latin typeface="JetBrains Mono"/>
              </a:rPr>
              <a:t> </a:t>
            </a:r>
            <a:r>
              <a:rPr lang="en-US" altLang="ko-KR" sz="1200" b="1" dirty="0" err="1">
                <a:solidFill>
                  <a:srgbClr val="00B050"/>
                </a:solidFill>
                <a:latin typeface="JetBrains Mono"/>
              </a:rPr>
              <a:t>JSON.stringify</a:t>
            </a:r>
            <a:r>
              <a:rPr lang="en-US" altLang="ko-KR" sz="1200" b="1" dirty="0">
                <a:solidFill>
                  <a:srgbClr val="00B050"/>
                </a:solidFill>
                <a:latin typeface="JetBrains Mono"/>
              </a:rPr>
              <a:t>(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gameStatus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0,</a:t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GUARD : 1,</a:t>
            </a:r>
            <a:endParaRPr lang="en-US" altLang="ko-KR" sz="1200" b="1" dirty="0">
              <a:solidFill>
                <a:srgbClr val="00B050"/>
              </a:solidFill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BROADCASTER : 0,</a:t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CRIMINAL : 1,</a:t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POLICE : 2</a:t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en-US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3200" b="1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4624754" y="2087807"/>
            <a:ext cx="3385038" cy="305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009792" y="1674568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방 참여자</a:t>
            </a:r>
            <a:r>
              <a:rPr lang="en-US" altLang="ko-KR" sz="1500" dirty="0"/>
              <a:t>,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Ready </a:t>
            </a:r>
            <a:r>
              <a:rPr lang="ko-KR" altLang="en-US" sz="1500" dirty="0" smtClean="0"/>
              <a:t>상태 알림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2215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1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01262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Front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6069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openvidu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01262" y="1951892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Session signal</a:t>
            </a:r>
            <a:r>
              <a:rPr lang="ko-KR" altLang="en-US" sz="1500" dirty="0" smtClean="0"/>
              <a:t>로 </a:t>
            </a:r>
            <a:r>
              <a:rPr lang="en-US" altLang="ko-KR" sz="1500" dirty="0" smtClean="0"/>
              <a:t>Game Start </a:t>
            </a:r>
            <a:r>
              <a:rPr lang="ko-KR" altLang="en-US" sz="1500" dirty="0" smtClean="0"/>
              <a:t>알림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681904" y="2365128"/>
            <a:ext cx="249701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36068" y="1723291"/>
            <a:ext cx="4317021" cy="315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참여자와 설정 직업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gameStatus</a:t>
            </a:r>
            <a:r>
              <a:rPr lang="en-US" altLang="ko-KR" sz="1500" dirty="0" smtClean="0"/>
              <a:t> : 0) </a:t>
            </a:r>
            <a:r>
              <a:rPr lang="ko-KR" altLang="en-US" sz="1500" dirty="0" smtClean="0"/>
              <a:t>매칭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err="1" smtClean="0"/>
              <a:t>명교할</a:t>
            </a:r>
            <a:r>
              <a:rPr lang="ko-KR" altLang="en-US" sz="1500" dirty="0" smtClean="0"/>
              <a:t> 참여자 설정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미션 수행자 설정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각자에게 자신의 직업 알려주기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명교 </a:t>
            </a:r>
            <a:r>
              <a:rPr lang="ko-KR" altLang="en-US" sz="1500" dirty="0" err="1" smtClean="0"/>
              <a:t>쓰래드</a:t>
            </a:r>
            <a:r>
              <a:rPr lang="ko-KR" altLang="en-US" sz="1500" dirty="0" smtClean="0"/>
              <a:t> 시작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미션 수행 </a:t>
            </a:r>
            <a:r>
              <a:rPr lang="ko-KR" altLang="en-US" sz="1500" dirty="0" err="1" smtClean="0"/>
              <a:t>쓰래드</a:t>
            </a:r>
            <a:r>
              <a:rPr lang="ko-KR" altLang="en-US" sz="1500" dirty="0" smtClean="0"/>
              <a:t> 시작</a:t>
            </a:r>
            <a:endParaRPr lang="en-US" altLang="ko-KR" sz="1500" dirty="0" smtClean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886325" y="1815622"/>
            <a:ext cx="1929910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/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'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game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‘</a:t>
            </a:r>
            <a:r>
              <a:rPr kumimoji="0" lang="en-US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JetBrains Mono"/>
              </a:rPr>
              <a:t>to: [],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</a:t>
            </a:r>
            <a:r>
              <a:rPr kumimoji="0" lang="en-US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1200" b="1" dirty="0" err="1" smtClean="0">
                <a:solidFill>
                  <a:srgbClr val="00B050"/>
                </a:solidFill>
                <a:latin typeface="JetBrains Mono"/>
              </a:rPr>
              <a:t>JSON.stringify</a:t>
            </a:r>
            <a:r>
              <a:rPr lang="en-US" altLang="ko-KR" sz="1200" b="1" dirty="0" smtClean="0">
                <a:solidFill>
                  <a:srgbClr val="00B050"/>
                </a:solidFill>
                <a:latin typeface="JetBrains Mono"/>
              </a:rPr>
              <a:t>(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gameStatus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</a:t>
            </a:r>
            <a:r>
              <a:rPr kumimoji="0" lang="en-US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lang="en-US" altLang="ko-KR" sz="1200" b="1" dirty="0" smtClean="0">
                <a:solidFill>
                  <a:srgbClr val="00B050"/>
                </a:solidFill>
                <a:latin typeface="Arial Unicode MS" panose="020B0604020202020204" pitchFamily="50" charset="-127"/>
              </a:rPr>
              <a:t>)</a:t>
            </a:r>
            <a:endParaRPr kumimoji="0" lang="ko-KR" altLang="ko-KR" sz="3200" b="1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0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91407" y="562708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미션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Thread</a:t>
            </a:r>
            <a:endParaRPr lang="ko-KR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5946" y="1485898"/>
            <a:ext cx="4932481" cy="496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500" dirty="0"/>
              <a:t>3</a:t>
            </a:r>
            <a:r>
              <a:rPr lang="en-US" altLang="ko-KR" sz="1500" dirty="0" smtClean="0"/>
              <a:t>0</a:t>
            </a:r>
            <a:r>
              <a:rPr lang="ko-KR" altLang="en-US" sz="1500" dirty="0" smtClean="0"/>
              <a:t>초 </a:t>
            </a:r>
            <a:r>
              <a:rPr lang="en-US" altLang="ko-KR" sz="1500" dirty="0" smtClean="0"/>
              <a:t>Sleep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500" dirty="0" err="1" smtClean="0"/>
              <a:t>sessionId</a:t>
            </a:r>
            <a:r>
              <a:rPr lang="ko-KR" altLang="en-US" sz="1500" dirty="0" smtClean="0"/>
              <a:t>로 명교 대기자 배열 불러오기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명교 </a:t>
            </a:r>
            <a:r>
              <a:rPr lang="ko-KR" altLang="en-US" sz="1500" dirty="0" err="1" smtClean="0"/>
              <a:t>대기자들이</a:t>
            </a:r>
            <a:r>
              <a:rPr lang="ko-KR" altLang="en-US" sz="1500" dirty="0" smtClean="0"/>
              <a:t> 수시로 바뀌므로 </a:t>
            </a:r>
            <a:r>
              <a:rPr lang="en-US" altLang="ko-KR" sz="1500" dirty="0" smtClean="0"/>
              <a:t>while</a:t>
            </a:r>
            <a:r>
              <a:rPr lang="ko-KR" altLang="en-US" sz="1500" dirty="0" smtClean="0"/>
              <a:t>문 </a:t>
            </a:r>
            <a:r>
              <a:rPr lang="ko-KR" altLang="en-US" sz="1500" dirty="0" err="1" smtClean="0"/>
              <a:t>돌때마다</a:t>
            </a:r>
            <a:r>
              <a:rPr lang="ko-KR" altLang="en-US" sz="1500" dirty="0" smtClean="0"/>
              <a:t> 새롭게 가져옴</a:t>
            </a:r>
            <a:r>
              <a:rPr lang="en-US" altLang="ko-KR" sz="15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직업 배열 </a:t>
            </a:r>
            <a:r>
              <a:rPr lang="ko-KR" altLang="en-US" sz="1500" dirty="0" smtClean="0"/>
              <a:t>불러오기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명교 </a:t>
            </a:r>
            <a:r>
              <a:rPr lang="ko-KR" altLang="en-US" sz="1500" dirty="0" smtClean="0"/>
              <a:t>대기자 목록 </a:t>
            </a:r>
            <a:r>
              <a:rPr lang="en-US" altLang="ko-KR" sz="1500" dirty="0" smtClean="0"/>
              <a:t>shuffle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명교 대상자를 제외한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명만 </a:t>
            </a:r>
            <a:r>
              <a:rPr lang="ko-KR" altLang="en-US" sz="1500" dirty="0" err="1" smtClean="0"/>
              <a:t>히든미션</a:t>
            </a:r>
            <a:r>
              <a:rPr lang="ko-KR" altLang="en-US" sz="1500" dirty="0" smtClean="0"/>
              <a:t> </a:t>
            </a:r>
            <a:r>
              <a:rPr lang="ko-KR" altLang="en-US" sz="1500" dirty="0" smtClean="0"/>
              <a:t>수행 알림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미션 수행중인 사람이 </a:t>
            </a:r>
            <a:r>
              <a:rPr lang="en-US" altLang="ko-KR" sz="1500" dirty="0" smtClean="0"/>
              <a:t>Police</a:t>
            </a:r>
            <a:r>
              <a:rPr lang="ko-KR" altLang="en-US" sz="1500" dirty="0" smtClean="0"/>
              <a:t>면 추종자에게 알림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236801" y="3630916"/>
            <a:ext cx="291831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data : 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ko-KR" sz="15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ction</a:t>
            </a:r>
            <a:r>
              <a:rPr kumimoji="0" lang="en-US" altLang="ko-KR" sz="1500" b="1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ko-KR" sz="1500" b="1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missionStart</a:t>
            </a:r>
            <a:r>
              <a:rPr kumimoji="0" lang="en-US" altLang="ko-KR" sz="1500" b="1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baseline="0" dirty="0" smtClean="0">
                <a:solidFill>
                  <a:srgbClr val="00B050"/>
                </a:solidFill>
                <a:latin typeface="Arial" panose="020B0604020202020204" pitchFamily="34" charset="0"/>
              </a:rPr>
              <a:t>turn : 1(</a:t>
            </a:r>
            <a:r>
              <a:rPr lang="ko-KR" altLang="en-US" sz="1500" b="1" baseline="0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미션시</a:t>
            </a:r>
            <a:r>
              <a:rPr lang="ko-KR" altLang="en-US" sz="1500" b="1" baseline="0" dirty="0" smtClean="0">
                <a:solidFill>
                  <a:srgbClr val="00B050"/>
                </a:solidFill>
                <a:latin typeface="Arial" panose="020B0604020202020204" pitchFamily="34" charset="0"/>
              </a:rPr>
              <a:t> 증가</a:t>
            </a:r>
            <a:r>
              <a:rPr lang="en-US" altLang="ko-KR" sz="1500" b="1" baseline="0" dirty="0" smtClean="0">
                <a:solidFill>
                  <a:srgbClr val="00B050"/>
                </a:solidFill>
                <a:latin typeface="Arial" panose="020B0604020202020204" pitchFamily="34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500" b="1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ko-KR" altLang="ko-KR" sz="150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236801" y="5398166"/>
            <a:ext cx="3595322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data : 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announce</a:t>
            </a:r>
            <a:r>
              <a:rPr kumimoji="0" lang="en-US" altLang="ko-KR" sz="1500" b="1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ko-KR" sz="1500" b="1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policeMissionStart</a:t>
            </a:r>
            <a:endParaRPr lang="en-US" altLang="ko-KR" sz="1500" b="1" baseline="0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500" b="1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ko-KR" altLang="ko-KR" sz="1500" b="1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618285" y="4138748"/>
            <a:ext cx="1424353" cy="899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726723" y="5849659"/>
            <a:ext cx="13159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419849" y="1485898"/>
            <a:ext cx="5345724" cy="170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Missionstart</a:t>
            </a:r>
            <a:r>
              <a:rPr lang="en-US" altLang="ko-KR" dirty="0" smtClean="0"/>
              <a:t> signal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수신시</a:t>
            </a:r>
            <a:r>
              <a:rPr lang="ko-KR" altLang="en-US" dirty="0" smtClean="0"/>
              <a:t> 미션 시작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policeMissionStart</a:t>
            </a:r>
            <a:r>
              <a:rPr lang="en-US" altLang="ko-KR" dirty="0" smtClean="0"/>
              <a:t> signal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수신시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범죄자에게경찰이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미션을 진행중입니다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알림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372716" y="562708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Front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9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스킬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21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01262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Front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6069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openvidu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01262" y="1951892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Session signal</a:t>
            </a:r>
            <a:r>
              <a:rPr lang="ko-KR" altLang="en-US" sz="1500" dirty="0" smtClean="0"/>
              <a:t>로 스킬 사용 알림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681904" y="2365128"/>
            <a:ext cx="249701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36068" y="1723291"/>
            <a:ext cx="4317021" cy="315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캐릭터 배열 가져오기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500" dirty="0" smtClean="0"/>
              <a:t>Front</a:t>
            </a:r>
            <a:r>
              <a:rPr lang="ko-KR" altLang="en-US" sz="1500" dirty="0" smtClean="0"/>
              <a:t>에서 보낸 </a:t>
            </a:r>
            <a:r>
              <a:rPr lang="en-US" altLang="ko-KR" sz="1500" dirty="0" err="1" smtClean="0"/>
              <a:t>connectionId</a:t>
            </a:r>
            <a:r>
              <a:rPr lang="ko-KR" altLang="en-US" sz="1500" dirty="0" smtClean="0"/>
              <a:t>로 스킬 대상 </a:t>
            </a:r>
            <a:r>
              <a:rPr lang="en-US" altLang="ko-KR" sz="1500" dirty="0" smtClean="0"/>
              <a:t>Participant</a:t>
            </a:r>
            <a:r>
              <a:rPr lang="ko-KR" altLang="en-US" sz="1500" dirty="0" smtClean="0"/>
              <a:t>찾기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해당 </a:t>
            </a:r>
            <a:r>
              <a:rPr lang="en-US" altLang="ko-KR" sz="1500" dirty="0" smtClean="0"/>
              <a:t>Participant </a:t>
            </a:r>
            <a:r>
              <a:rPr lang="ko-KR" altLang="en-US" sz="1500" dirty="0" smtClean="0"/>
              <a:t>가 </a:t>
            </a:r>
            <a:r>
              <a:rPr lang="en-US" altLang="ko-KR" sz="1500" dirty="0" smtClean="0"/>
              <a:t>name </a:t>
            </a:r>
            <a:r>
              <a:rPr lang="ko-KR" altLang="en-US" sz="1500" dirty="0" smtClean="0"/>
              <a:t>직업인지 확인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err="1" smtClean="0"/>
              <a:t>맞다면</a:t>
            </a:r>
            <a:r>
              <a:rPr lang="ko-KR" altLang="en-US" sz="1500" dirty="0" smtClean="0"/>
              <a:t> 사망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경찰 수 </a:t>
            </a:r>
            <a:r>
              <a:rPr lang="en-US" altLang="ko-KR" sz="1500" dirty="0" smtClean="0"/>
              <a:t>0 or </a:t>
            </a:r>
            <a:r>
              <a:rPr lang="ko-KR" altLang="en-US" sz="1500" dirty="0" smtClean="0"/>
              <a:t>키라 </a:t>
            </a:r>
            <a:r>
              <a:rPr lang="ko-KR" altLang="en-US" sz="1500" dirty="0" err="1" smtClean="0"/>
              <a:t>사망시</a:t>
            </a:r>
            <a:r>
              <a:rPr lang="ko-KR" altLang="en-US" sz="1500" dirty="0" smtClean="0"/>
              <a:t> 게임 종료</a:t>
            </a:r>
            <a:endParaRPr lang="en-US" altLang="ko-KR" sz="1500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86325" y="1261626"/>
            <a:ext cx="1929910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'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game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‘</a:t>
            </a:r>
            <a:r>
              <a:rPr kumimoji="0" lang="en-US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B050"/>
                </a:solidFill>
                <a:latin typeface="Arial Unicode MS" panose="020B0604020202020204" pitchFamily="50" charset="-127"/>
                <a:ea typeface="JetBrains Mono"/>
              </a:rPr>
              <a:t>to: [],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</a:t>
            </a:r>
            <a:r>
              <a:rPr kumimoji="0" lang="en-US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1200" b="1" dirty="0" err="1">
                <a:solidFill>
                  <a:srgbClr val="00B050"/>
                </a:solidFill>
                <a:latin typeface="JetBrains Mono"/>
              </a:rPr>
              <a:t>JSON.stringify</a:t>
            </a:r>
            <a:r>
              <a:rPr lang="en-US" altLang="ko-KR" sz="1200" b="1" dirty="0">
                <a:solidFill>
                  <a:srgbClr val="00B050"/>
                </a:solidFill>
                <a:latin typeface="JetBrains Mono"/>
              </a:rPr>
              <a:t>(</a:t>
            </a:r>
            <a:r>
              <a:rPr lang="ko-KR" altLang="ko-KR" sz="1200" b="1" dirty="0">
                <a:solidFill>
                  <a:srgbClr val="00B050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lang="ko-KR" altLang="ko-KR" sz="1200" b="1" dirty="0">
                <a:solidFill>
                  <a:srgbClr val="00B050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lang="en-US" altLang="ko-KR" sz="1200" b="1" dirty="0">
                <a:solidFill>
                  <a:srgbClr val="00B050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gameStatus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</a:t>
            </a:r>
            <a:r>
              <a:rPr kumimoji="0" lang="en-US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endParaRPr kumimoji="0" lang="en-US" altLang="ko-KR" sz="1200" b="1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en-US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skillType</a:t>
            </a:r>
            <a:r>
              <a:rPr kumimoji="0" lang="en-US" altLang="ko-KR" sz="1200" b="1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</a:t>
            </a:r>
            <a:r>
              <a:rPr kumimoji="0" lang="en-US" altLang="ko-KR" sz="1200" b="1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kill,arrest</a:t>
            </a:r>
            <a:r>
              <a:rPr kumimoji="0" lang="en-US" altLang="ko-KR" sz="1200" b="1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…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target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connectionId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'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L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', 'KIRA', 'GUARD', 'BROADCASTER', 'CRIMINAL', 'POLICE' 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중 하나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en-US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3200" b="1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5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SkillType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: kill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2242039"/>
            <a:ext cx="3323492" cy="352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범죄자가 사용함</a:t>
            </a:r>
            <a:r>
              <a:rPr lang="en-US" altLang="ko-KR" sz="15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500" dirty="0" err="1" smtClean="0"/>
              <a:t>JobName</a:t>
            </a:r>
            <a:r>
              <a:rPr lang="ko-KR" altLang="en-US" sz="1500" dirty="0" smtClean="0"/>
              <a:t>과 </a:t>
            </a:r>
            <a:r>
              <a:rPr lang="en-US" altLang="ko-KR" sz="1500" dirty="0" err="1" smtClean="0"/>
              <a:t>ParticipantId</a:t>
            </a:r>
            <a:r>
              <a:rPr lang="ko-KR" altLang="en-US" sz="1500" dirty="0" smtClean="0"/>
              <a:t>를 받음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보디가드 방어 </a:t>
            </a:r>
            <a:r>
              <a:rPr lang="ko-KR" altLang="en-US" sz="1500" dirty="0" err="1" smtClean="0"/>
              <a:t>분기처리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방어되면 범죄자에게만 알림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죽이면 모든 참가자에게 알림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경찰이 죽으면 게임 종료 체크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살아있는 </a:t>
            </a:r>
            <a:r>
              <a:rPr lang="ko-KR" altLang="en-US" sz="1500" dirty="0" err="1" smtClean="0"/>
              <a:t>경찰수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0</a:t>
            </a:r>
            <a:r>
              <a:rPr lang="ko-KR" altLang="en-US" sz="1500" dirty="0" smtClean="0"/>
              <a:t>이면 종료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pPr marL="342900" indent="-342900">
              <a:buAutoNum type="arabicPeriod"/>
            </a:pPr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4469423" y="2242038"/>
            <a:ext cx="3323492" cy="352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경찰이 사용함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대상이 </a:t>
            </a:r>
            <a:r>
              <a:rPr lang="ko-KR" altLang="en-US" sz="1500" dirty="0" err="1" smtClean="0"/>
              <a:t>키라이면</a:t>
            </a:r>
            <a:r>
              <a:rPr lang="ko-KR" altLang="en-US" sz="1500" dirty="0" smtClean="0"/>
              <a:t> 게임 종료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대상이 범죄자이면 범죄자 사망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그 외면 자신이 사망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endParaRPr lang="ko-KR" altLang="en-US" sz="1500" dirty="0"/>
          </a:p>
        </p:txBody>
      </p:sp>
      <p:sp>
        <p:nvSpPr>
          <p:cNvPr id="10" name="직사각형 9"/>
          <p:cNvSpPr/>
          <p:nvPr/>
        </p:nvSpPr>
        <p:spPr>
          <a:xfrm>
            <a:off x="4469423" y="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SkillType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: arrest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68508" y="2242037"/>
            <a:ext cx="3323492" cy="352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보디가드가 사용함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err="1" smtClean="0"/>
              <a:t>키라의</a:t>
            </a:r>
            <a:r>
              <a:rPr lang="ko-KR" altLang="en-US" sz="1500" dirty="0" smtClean="0"/>
              <a:t> 노트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범죄자의 노트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번 막아줌</a:t>
            </a:r>
            <a:r>
              <a:rPr lang="en-US" altLang="ko-KR" sz="15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 err="1" smtClean="0"/>
              <a:t>보호시에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보호중</a:t>
            </a:r>
            <a:r>
              <a:rPr lang="ko-KR" altLang="en-US" sz="1500" dirty="0" smtClean="0"/>
              <a:t> 메시지 보디가드에게만 전송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endParaRPr lang="ko-KR" altLang="en-US" sz="1500" dirty="0"/>
          </a:p>
        </p:txBody>
      </p:sp>
      <p:sp>
        <p:nvSpPr>
          <p:cNvPr id="12" name="직사각형 11"/>
          <p:cNvSpPr/>
          <p:nvPr/>
        </p:nvSpPr>
        <p:spPr>
          <a:xfrm>
            <a:off x="8868508" y="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SkillType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: protect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4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SkillType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: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noteWrite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242039"/>
            <a:ext cx="3323492" cy="352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노트 목록 자원으로 관리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노트 이름과 직업이 일치 안하면 실패했다는 문구 날리기</a:t>
            </a:r>
            <a:r>
              <a:rPr lang="en-US" altLang="ko-KR" sz="15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 err="1" smtClean="0"/>
              <a:t>성공시에</a:t>
            </a:r>
            <a:r>
              <a:rPr lang="ko-KR" altLang="en-US" sz="1500" dirty="0" smtClean="0"/>
              <a:t> 노트 목록에서 타겟을 관리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4319954" y="2242037"/>
            <a:ext cx="3323492" cy="352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노트에 </a:t>
            </a:r>
            <a:r>
              <a:rPr lang="ko-KR" altLang="en-US" sz="1500" dirty="0" err="1" smtClean="0"/>
              <a:t>적힌사람</a:t>
            </a:r>
            <a:r>
              <a:rPr lang="ko-KR" altLang="en-US" sz="1500" dirty="0" smtClean="0"/>
              <a:t> 모두 죽이기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대상이 방어중이라면 </a:t>
            </a:r>
            <a:r>
              <a:rPr lang="ko-KR" altLang="en-US" sz="1500" dirty="0" err="1" smtClean="0"/>
              <a:t>안죽이고</a:t>
            </a:r>
            <a:r>
              <a:rPr lang="ko-KR" altLang="en-US" sz="1500" dirty="0" smtClean="0"/>
              <a:t> 방어되었음을 </a:t>
            </a:r>
            <a:r>
              <a:rPr lang="ko-KR" altLang="en-US" sz="1500" dirty="0" err="1" smtClean="0"/>
              <a:t>키라에게</a:t>
            </a:r>
            <a:r>
              <a:rPr lang="ko-KR" altLang="en-US" sz="1500" dirty="0" smtClean="0"/>
              <a:t> 알림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다 죽이고 난 뒤에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목록 비우기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경찰 숫자 확인 후 </a:t>
            </a:r>
            <a:r>
              <a:rPr lang="en-US" altLang="ko-KR" sz="1500" dirty="0" smtClean="0"/>
              <a:t>0</a:t>
            </a:r>
            <a:r>
              <a:rPr lang="ko-KR" altLang="en-US" sz="1500" dirty="0" smtClean="0"/>
              <a:t>명이면 게임 종료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319954" y="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SkillType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: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noteUse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96654" y="2242037"/>
            <a:ext cx="3795346" cy="352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500" dirty="0" err="1" smtClean="0"/>
              <a:t>명함교환</a:t>
            </a:r>
            <a:r>
              <a:rPr lang="ko-KR" altLang="en-US" sz="1500" dirty="0" smtClean="0"/>
              <a:t> 결과를 </a:t>
            </a:r>
            <a:r>
              <a:rPr lang="ko-KR" altLang="en-US" sz="1500" dirty="0" smtClean="0"/>
              <a:t>경찰총장</a:t>
            </a:r>
            <a:r>
              <a:rPr lang="ko-KR" altLang="en-US" sz="1500" dirty="0" smtClean="0"/>
              <a:t>에게 알리기 위해 사용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en-US" altLang="ko-KR" sz="1500" dirty="0" err="1" smtClean="0"/>
              <a:t>userId</a:t>
            </a:r>
            <a:r>
              <a:rPr lang="ko-KR" altLang="en-US" sz="1500" dirty="0" smtClean="0"/>
              <a:t>와 </a:t>
            </a:r>
            <a:r>
              <a:rPr lang="en-US" altLang="ko-KR" sz="1500" dirty="0" err="1" smtClean="0"/>
              <a:t>resul</a:t>
            </a:r>
            <a:r>
              <a:rPr lang="ko-KR" altLang="en-US" sz="1500" dirty="0" smtClean="0"/>
              <a:t>만 알림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그대로 경찰총장에게 전달</a:t>
            </a:r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8335108" y="0"/>
            <a:ext cx="38568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SkillType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: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announceToL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8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666</Words>
  <Application>Microsoft Office PowerPoint</Application>
  <PresentationFormat>와이드스크린</PresentationFormat>
  <Paragraphs>116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 Unicode MS</vt:lpstr>
      <vt:lpstr>JetBrains Mono</vt:lpstr>
      <vt:lpstr>맑은 고딕</vt:lpstr>
      <vt:lpstr>Arial</vt:lpstr>
      <vt:lpstr>Courier New</vt:lpstr>
      <vt:lpstr>Office 테마</vt:lpstr>
      <vt:lpstr>0. READY 창</vt:lpstr>
      <vt:lpstr>PowerPoint 프레젠테이션</vt:lpstr>
      <vt:lpstr>1. 게임 시작</vt:lpstr>
      <vt:lpstr>PowerPoint 프레젠테이션</vt:lpstr>
      <vt:lpstr>PowerPoint 프레젠테이션</vt:lpstr>
      <vt:lpstr>2. 스킬 사용</vt:lpstr>
      <vt:lpstr>PowerPoint 프레젠테이션</vt:lpstr>
      <vt:lpstr>PowerPoint 프레젠테이션</vt:lpstr>
      <vt:lpstr>PowerPoint 프레젠테이션</vt:lpstr>
      <vt:lpstr>3. 명함교환</vt:lpstr>
      <vt:lpstr>PowerPoint 프레젠테이션</vt:lpstr>
      <vt:lpstr>PowerPoint 프레젠테이션</vt:lpstr>
      <vt:lpstr>5. 사망 or 게임 종료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READY 창</dc:title>
  <dc:creator>multicampus</dc:creator>
  <cp:lastModifiedBy>multicampus</cp:lastModifiedBy>
  <cp:revision>16</cp:revision>
  <dcterms:created xsi:type="dcterms:W3CDTF">2022-02-02T13:26:16Z</dcterms:created>
  <dcterms:modified xsi:type="dcterms:W3CDTF">2022-02-17T16:54:59Z</dcterms:modified>
</cp:coreProperties>
</file>