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FDE8-757C-4C44-84E2-43F5B2E4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C0090-3015-4DD0-953C-334E70ED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0D73-F145-435F-B463-ECE620BE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64E4-8914-4FE9-9668-C18594A3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339D-7811-4144-92D1-D3AB9A1C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8B7F-F5BC-462B-A546-A87EA850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4047-43D2-4017-B74D-DE3227C4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3187-8523-47BC-9C5D-EFA73187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3C0A-543B-4B5F-8B88-81C32934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4275-D1CA-43A3-903A-E8126FA2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7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D3D95-5850-48FC-A31F-F92E5139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9AF1-F99A-4E34-B13F-87990772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25D7-0B5B-430E-B274-F630ADE4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DB4-7A32-45BD-A034-E262810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4283-F667-49C8-9D99-66FBF9AB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4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7F55-2C81-4842-A7DB-90865258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3E3E-8692-48DB-99B6-0586BB23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FB5B-27A2-4662-BBDC-7A235D27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63D9-D713-4C4C-99EA-EBBBFA1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3F55-CDED-48D5-9B0A-E8269F0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1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1B8-C2D5-4844-AD49-6B57690E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0843-72E4-40F4-9958-D1D4906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B68E-BA13-4B9C-971F-547DFE52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DFCB-7ECB-48E2-9C4D-21220B2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2D0E-0F55-4A4B-A0B6-88D631E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A42C-FE44-4C11-8372-326EC00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459D-1466-48C5-B52C-52A06F474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EC4F7-4FD4-46E4-8C0C-AF090295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1185-06B9-41E3-A84E-B9777C67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48CA-423E-44B8-BF40-F83791A2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A262E-672B-4298-9683-9EE88352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8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3EF0-41F7-4205-8C3F-AF484DDB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1903-1D09-49D2-8F58-2628B8BF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98A0-B4FA-4201-992C-0B88A444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EC43C-82C9-425D-92E0-25CCF8D4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0EA02-D910-4CAD-AE50-A7B50A347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02E40-615C-4779-9B12-C73E9388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D8396-8935-4C94-A3CB-9702DBFA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8128E-A8AF-43E0-9205-23CA88D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C251-20AA-4865-8205-9456F251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194FD-7E44-44B8-BD60-73C11CBE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BFFA-812F-401F-9776-8160EC5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B975-EC56-4F22-8A92-2A3C527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70F05-0B78-490F-803F-7DDF6CBE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84579-34A7-4F89-BAA0-5DDB78B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B343-3741-49A0-90F3-6D12CA71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4DB-8CED-4827-BD27-C22E970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A3AA-3324-4457-A3DF-F4336AE0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6A3A-449C-423E-9C40-9CA4BF66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5130-E67D-47A0-90D1-3A8169D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150C-C0EB-4E3A-849B-679466DD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848D-9079-4219-90B4-1657EDA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C9CD-FBF5-4695-8148-51650F59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8BF91-740D-477F-87FC-B848FB84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D6860-C4F7-4620-8B62-7CBA7039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D39AB-6EF1-44C8-8B35-890F31E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3C84-21C9-45E1-B97A-97D1ED88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5B54-3204-40F9-95B4-F4438A59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5ED84-16B9-4179-BC20-82105EC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6971-8903-4200-A72E-15A06455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588D-7832-4737-A00B-6F74FF6F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86E7-2764-4862-BBBB-84175B4AF80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0207-D6B1-471E-BC0B-9F0215A4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0A83-FFED-4E62-9336-89BBEFB6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52.png"/><Relationship Id="rId21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58.png"/><Relationship Id="rId2" Type="http://schemas.openxmlformats.org/officeDocument/2006/relationships/image" Target="../media/image51.png"/><Relationship Id="rId16" Type="http://schemas.openxmlformats.org/officeDocument/2006/relationships/image" Target="../media/image27.png"/><Relationship Id="rId20" Type="http://schemas.openxmlformats.org/officeDocument/2006/relationships/image" Target="../media/image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7.png"/><Relationship Id="rId32" Type="http://schemas.openxmlformats.org/officeDocument/2006/relationships/image" Target="../media/image6.png"/><Relationship Id="rId5" Type="http://schemas.openxmlformats.org/officeDocument/2006/relationships/image" Target="../media/image54.png"/><Relationship Id="rId15" Type="http://schemas.openxmlformats.org/officeDocument/2006/relationships/image" Target="../media/image26.png"/><Relationship Id="rId23" Type="http://schemas.openxmlformats.org/officeDocument/2006/relationships/image" Target="../media/image4.png"/><Relationship Id="rId28" Type="http://schemas.openxmlformats.org/officeDocument/2006/relationships/image" Target="../media/image46.png"/><Relationship Id="rId10" Type="http://schemas.openxmlformats.org/officeDocument/2006/relationships/image" Target="../media/image56.png"/><Relationship Id="rId19" Type="http://schemas.openxmlformats.org/officeDocument/2006/relationships/image" Target="../media/image31.png"/><Relationship Id="rId31" Type="http://schemas.openxmlformats.org/officeDocument/2006/relationships/image" Target="../media/image5.png"/><Relationship Id="rId4" Type="http://schemas.openxmlformats.org/officeDocument/2006/relationships/image" Target="../media/image53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Relationship Id="rId22" Type="http://schemas.openxmlformats.org/officeDocument/2006/relationships/image" Target="../media/image3.png"/><Relationship Id="rId27" Type="http://schemas.openxmlformats.org/officeDocument/2006/relationships/image" Target="../media/image59.png"/><Relationship Id="rId30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image" Target="../media/image49.png"/><Relationship Id="rId21" Type="http://schemas.openxmlformats.org/officeDocument/2006/relationships/image" Target="../media/image2.png"/><Relationship Id="rId34" Type="http://schemas.openxmlformats.org/officeDocument/2006/relationships/image" Target="../media/image43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30.png"/><Relationship Id="rId20" Type="http://schemas.openxmlformats.org/officeDocument/2006/relationships/image" Target="../media/image1.png"/><Relationship Id="rId29" Type="http://schemas.openxmlformats.org/officeDocument/2006/relationships/image" Target="../media/image6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5.png"/><Relationship Id="rId32" Type="http://schemas.openxmlformats.org/officeDocument/2006/relationships/image" Target="../media/image41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5" Type="http://schemas.openxmlformats.org/officeDocument/2006/relationships/image" Target="../media/image12.png"/><Relationship Id="rId15" Type="http://schemas.openxmlformats.org/officeDocument/2006/relationships/image" Target="../media/image28.png"/><Relationship Id="rId23" Type="http://schemas.openxmlformats.org/officeDocument/2006/relationships/image" Target="../media/image4.png"/><Relationship Id="rId28" Type="http://schemas.openxmlformats.org/officeDocument/2006/relationships/image" Target="../media/image5.png"/><Relationship Id="rId36" Type="http://schemas.openxmlformats.org/officeDocument/2006/relationships/image" Target="../media/image45.png"/><Relationship Id="rId10" Type="http://schemas.openxmlformats.org/officeDocument/2006/relationships/image" Target="../media/image17.png"/><Relationship Id="rId19" Type="http://schemas.openxmlformats.org/officeDocument/2006/relationships/image" Target="../media/image34.png"/><Relationship Id="rId31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Relationship Id="rId22" Type="http://schemas.openxmlformats.org/officeDocument/2006/relationships/image" Target="../media/image3.png"/><Relationship Id="rId27" Type="http://schemas.openxmlformats.org/officeDocument/2006/relationships/image" Target="../media/image38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12" Type="http://schemas.openxmlformats.org/officeDocument/2006/relationships/image" Target="../media/image19.png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2.png"/><Relationship Id="rId38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291664" y="231382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291664" y="233691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291663" y="233691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298702" y="2336914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291664" y="231382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1291664" y="231382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291664" y="358026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291664" y="358345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1291663" y="358026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1291663" y="491345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 flipV="1">
            <a:off x="3298702" y="3580262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12" idx="1"/>
          </p:cNvCxnSpPr>
          <p:nvPr/>
        </p:nvCxnSpPr>
        <p:spPr>
          <a:xfrm flipV="1">
            <a:off x="3298702" y="3580262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/>
              <p:nvPr/>
            </p:nvSpPr>
            <p:spPr>
              <a:xfrm>
                <a:off x="6976160" y="3333849"/>
                <a:ext cx="3683957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3333849"/>
                <a:ext cx="3683957" cy="444930"/>
              </a:xfrm>
              <a:prstGeom prst="rect">
                <a:avLst/>
              </a:prstGeom>
              <a:blipFill>
                <a:blip r:embed="rId2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/>
              <p:nvPr/>
            </p:nvSpPr>
            <p:spPr>
              <a:xfrm>
                <a:off x="6398065" y="1787243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65" y="1787243"/>
                <a:ext cx="4990469" cy="753220"/>
              </a:xfrm>
              <a:prstGeom prst="rect">
                <a:avLst/>
              </a:prstGeom>
              <a:blipFill>
                <a:blip r:embed="rId2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/>
              <p:nvPr/>
            </p:nvSpPr>
            <p:spPr>
              <a:xfrm>
                <a:off x="6976160" y="2568488"/>
                <a:ext cx="4849404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𝑘𝑜𝑚𝑏𝑖𝑛𝑎𝑠𝑖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2568488"/>
                <a:ext cx="4849404" cy="444930"/>
              </a:xfrm>
              <a:prstGeom prst="rect">
                <a:avLst/>
              </a:prstGeom>
              <a:blipFill>
                <a:blip r:embed="rId2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/>
              <p:nvPr/>
            </p:nvSpPr>
            <p:spPr>
              <a:xfrm>
                <a:off x="7175698" y="4117359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98" y="4117359"/>
                <a:ext cx="2737352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1301486" y="146660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/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1301486" y="146660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1301486" y="146660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/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/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F859CC-4430-4583-AFB6-8EC12236DE9C}"/>
                  </a:ext>
                </a:extLst>
              </p:cNvPr>
              <p:cNvSpPr txBox="1"/>
              <p:nvPr/>
            </p:nvSpPr>
            <p:spPr>
              <a:xfrm>
                <a:off x="6976160" y="2939863"/>
                <a:ext cx="4849404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𝑘𝑜𝑚𝑏𝑖𝑛𝑎𝑠𝑖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F859CC-4430-4583-AFB6-8EC12236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2939863"/>
                <a:ext cx="4849404" cy="444930"/>
              </a:xfrm>
              <a:prstGeom prst="rect">
                <a:avLst/>
              </a:prstGeom>
              <a:blipFill>
                <a:blip r:embed="rId31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7F66C4-DFCE-4886-A495-40B7873AD405}"/>
                  </a:ext>
                </a:extLst>
              </p:cNvPr>
              <p:cNvSpPr/>
              <p:nvPr/>
            </p:nvSpPr>
            <p:spPr>
              <a:xfrm>
                <a:off x="7394124" y="3668878"/>
                <a:ext cx="1150250" cy="44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7F66C4-DFCE-4886-A495-40B7873AD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24" y="3668878"/>
                <a:ext cx="1150250" cy="441403"/>
              </a:xfrm>
              <a:prstGeom prst="rect">
                <a:avLst/>
              </a:prstGeom>
              <a:blipFill>
                <a:blip r:embed="rId3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7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8"/>
            <a:ext cx="10515600" cy="1325563"/>
          </a:xfrm>
        </p:spPr>
        <p:txBody>
          <a:bodyPr/>
          <a:lstStyle/>
          <a:p>
            <a:r>
              <a:rPr lang="en-GB" dirty="0"/>
              <a:t>Multi Layer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203152" y="172349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2" y="172349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203152" y="299313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2" y="299313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203151" y="432313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1" y="432313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210190" y="174659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90" y="174659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98771" y="202494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98771" y="204803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798770" y="204803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61" idx="2"/>
          </p:cNvCxnSpPr>
          <p:nvPr/>
        </p:nvCxnSpPr>
        <p:spPr>
          <a:xfrm>
            <a:off x="2805809" y="2048034"/>
            <a:ext cx="812372" cy="124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860417" y="310671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17" y="310671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769002" y="171542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2" y="171542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658275" y="289211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5" y="2892113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567920" y="4086152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0" y="4086152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210190" y="298994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90" y="298994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210190" y="432313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90" y="432313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798771" y="202494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798771" y="202494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798771" y="329138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798771" y="329457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798770" y="329138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798770" y="462457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974695" y="2063055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95" y="2063055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658275" y="237897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5" y="2378970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956084" y="302789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84" y="3027896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717961" y="342143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61" y="3421433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975906" y="421162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06" y="421162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960885" y="458126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85" y="4581263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805809" y="3291383"/>
            <a:ext cx="812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61" idx="2"/>
          </p:cNvCxnSpPr>
          <p:nvPr/>
        </p:nvCxnSpPr>
        <p:spPr>
          <a:xfrm flipV="1">
            <a:off x="2805809" y="3291383"/>
            <a:ext cx="812372" cy="133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554012" y="5690546"/>
                <a:ext cx="1212960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16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16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2" y="5690546"/>
                <a:ext cx="1212960" cy="99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712257" y="5095959"/>
                <a:ext cx="2435475" cy="151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  <m:sup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sz="1600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6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257" y="5095959"/>
                <a:ext cx="2435475" cy="15101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/>
              <p:nvPr/>
            </p:nvSpPr>
            <p:spPr>
              <a:xfrm>
                <a:off x="6976160" y="3333849"/>
                <a:ext cx="3683957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3333849"/>
                <a:ext cx="3683957" cy="444930"/>
              </a:xfrm>
              <a:prstGeom prst="rect">
                <a:avLst/>
              </a:prstGeom>
              <a:blipFill>
                <a:blip r:embed="rId2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/>
              <p:nvPr/>
            </p:nvSpPr>
            <p:spPr>
              <a:xfrm>
                <a:off x="6398065" y="1787243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65" y="1787243"/>
                <a:ext cx="4990469" cy="753220"/>
              </a:xfrm>
              <a:prstGeom prst="rect">
                <a:avLst/>
              </a:prstGeom>
              <a:blipFill>
                <a:blip r:embed="rId2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/>
              <p:nvPr/>
            </p:nvSpPr>
            <p:spPr>
              <a:xfrm>
                <a:off x="6976160" y="2568488"/>
                <a:ext cx="4849404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𝑘𝑜𝑚𝑏𝑖𝑛𝑎𝑠𝑖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2568488"/>
                <a:ext cx="4849404" cy="444930"/>
              </a:xfrm>
              <a:prstGeom prst="rect">
                <a:avLst/>
              </a:prstGeom>
              <a:blipFill>
                <a:blip r:embed="rId2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/>
              <p:nvPr/>
            </p:nvSpPr>
            <p:spPr>
              <a:xfrm>
                <a:off x="7175698" y="4117359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98" y="4117359"/>
                <a:ext cx="2737352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212974" y="87628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" y="876280"/>
                <a:ext cx="595619" cy="60288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808593" y="117772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/>
              <p:nvPr/>
            </p:nvSpPr>
            <p:spPr>
              <a:xfrm>
                <a:off x="920090" y="103119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0" y="1031198"/>
                <a:ext cx="455446" cy="3175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808593" y="117772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808593" y="117772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/>
              <p:nvPr/>
            </p:nvSpPr>
            <p:spPr>
              <a:xfrm>
                <a:off x="2875894" y="130380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94" y="1303808"/>
                <a:ext cx="455446" cy="3175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/>
              <p:nvPr/>
            </p:nvSpPr>
            <p:spPr>
              <a:xfrm>
                <a:off x="554012" y="139129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2" y="1391295"/>
                <a:ext cx="455446" cy="3175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F859CC-4430-4583-AFB6-8EC12236DE9C}"/>
                  </a:ext>
                </a:extLst>
              </p:cNvPr>
              <p:cNvSpPr txBox="1"/>
              <p:nvPr/>
            </p:nvSpPr>
            <p:spPr>
              <a:xfrm>
                <a:off x="6976160" y="2939863"/>
                <a:ext cx="4849404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𝑘𝑜𝑚𝑏𝑖𝑛𝑎𝑠𝑖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F859CC-4430-4583-AFB6-8EC12236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60" y="2939863"/>
                <a:ext cx="4849404" cy="444930"/>
              </a:xfrm>
              <a:prstGeom prst="rect">
                <a:avLst/>
              </a:prstGeom>
              <a:blipFill>
                <a:blip r:embed="rId28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7F66C4-DFCE-4886-A495-40B7873AD405}"/>
                  </a:ext>
                </a:extLst>
              </p:cNvPr>
              <p:cNvSpPr/>
              <p:nvPr/>
            </p:nvSpPr>
            <p:spPr>
              <a:xfrm>
                <a:off x="7394124" y="3668878"/>
                <a:ext cx="1150250" cy="44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7F66C4-DFCE-4886-A495-40B7873AD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24" y="3668878"/>
                <a:ext cx="1150250" cy="441403"/>
              </a:xfrm>
              <a:prstGeom prst="rect">
                <a:avLst/>
              </a:prstGeom>
              <a:blipFill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8925014-28CD-4D3B-BEFA-B715738A57CA}"/>
                  </a:ext>
                </a:extLst>
              </p:cNvPr>
              <p:cNvSpPr/>
              <p:nvPr/>
            </p:nvSpPr>
            <p:spPr>
              <a:xfrm>
                <a:off x="3618181" y="298994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8925014-28CD-4D3B-BEFA-B715738A5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81" y="2989940"/>
                <a:ext cx="595619" cy="602885"/>
              </a:xfrm>
              <a:prstGeom prst="ellipse">
                <a:avLst/>
              </a:prstGeom>
              <a:blipFill>
                <a:blip r:embed="rId30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B85914-238E-4B15-84B5-4F76F33C335E}"/>
              </a:ext>
            </a:extLst>
          </p:cNvPr>
          <p:cNvCxnSpPr>
            <a:cxnSpLocks/>
            <a:stCxn id="61" idx="6"/>
            <a:endCxn id="12" idx="1"/>
          </p:cNvCxnSpPr>
          <p:nvPr/>
        </p:nvCxnSpPr>
        <p:spPr>
          <a:xfrm flipV="1">
            <a:off x="4213800" y="3291382"/>
            <a:ext cx="646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9120642-907B-4405-80B3-13B2F284B0F9}"/>
                  </a:ext>
                </a:extLst>
              </p:cNvPr>
              <p:cNvSpPr/>
              <p:nvPr/>
            </p:nvSpPr>
            <p:spPr>
              <a:xfrm>
                <a:off x="2210189" y="893314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9120642-907B-4405-80B3-13B2F284B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89" y="893314"/>
                <a:ext cx="595619" cy="60288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FDA0DD-6788-492B-B432-7F45B047B821}"/>
              </a:ext>
            </a:extLst>
          </p:cNvPr>
          <p:cNvCxnSpPr>
            <a:cxnSpLocks/>
            <a:stCxn id="71" idx="6"/>
            <a:endCxn id="61" idx="2"/>
          </p:cNvCxnSpPr>
          <p:nvPr/>
        </p:nvCxnSpPr>
        <p:spPr>
          <a:xfrm>
            <a:off x="2805808" y="1194757"/>
            <a:ext cx="812373" cy="20966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D2FFA8-1CB4-44EE-9D2D-729048A65952}"/>
                  </a:ext>
                </a:extLst>
              </p:cNvPr>
              <p:cNvSpPr txBox="1"/>
              <p:nvPr/>
            </p:nvSpPr>
            <p:spPr>
              <a:xfrm>
                <a:off x="1072490" y="118359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D2FFA8-1CB4-44EE-9D2D-729048A65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90" y="1183598"/>
                <a:ext cx="455446" cy="3175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64DFA5-A00B-4D02-8F4D-368BFB1A917A}"/>
                  </a:ext>
                </a:extLst>
              </p:cNvPr>
              <p:cNvSpPr txBox="1"/>
              <p:nvPr/>
            </p:nvSpPr>
            <p:spPr>
              <a:xfrm>
                <a:off x="2670516" y="2257907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64DFA5-A00B-4D02-8F4D-368BFB1A9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16" y="2257907"/>
                <a:ext cx="455446" cy="3175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B3937E3-F01B-4C03-B9D4-781243EC2D26}"/>
                  </a:ext>
                </a:extLst>
              </p:cNvPr>
              <p:cNvSpPr txBox="1"/>
              <p:nvPr/>
            </p:nvSpPr>
            <p:spPr>
              <a:xfrm>
                <a:off x="2755602" y="324901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B3937E3-F01B-4C03-B9D4-781243EC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602" y="3249019"/>
                <a:ext cx="455446" cy="3175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5A03B9E-F5E1-4035-89FC-D712925CE2BE}"/>
                  </a:ext>
                </a:extLst>
              </p:cNvPr>
              <p:cNvSpPr txBox="1"/>
              <p:nvPr/>
            </p:nvSpPr>
            <p:spPr>
              <a:xfrm>
                <a:off x="2805808" y="437178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5A03B9E-F5E1-4035-89FC-D712925C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808" y="4371785"/>
                <a:ext cx="455446" cy="3175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ADC3B41-04CF-45E6-8E7C-C5AB600D8555}"/>
                  </a:ext>
                </a:extLst>
              </p:cNvPr>
              <p:cNvSpPr txBox="1"/>
              <p:nvPr/>
            </p:nvSpPr>
            <p:spPr>
              <a:xfrm>
                <a:off x="8159241" y="4987855"/>
                <a:ext cx="1333890" cy="1509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ADC3B41-04CF-45E6-8E7C-C5AB600D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41" y="4987855"/>
                <a:ext cx="1333890" cy="150990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B244C61-64A5-4EA0-A590-27F4F2489235}"/>
                  </a:ext>
                </a:extLst>
              </p:cNvPr>
              <p:cNvSpPr txBox="1"/>
              <p:nvPr/>
            </p:nvSpPr>
            <p:spPr>
              <a:xfrm>
                <a:off x="5928887" y="4594529"/>
                <a:ext cx="2230354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B244C61-64A5-4EA0-A590-27F4F2489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87" y="4594529"/>
                <a:ext cx="2230354" cy="10874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9E403E-ABBC-4C4B-BB01-598ADA5C2D81}"/>
                  </a:ext>
                </a:extLst>
              </p:cNvPr>
              <p:cNvSpPr txBox="1"/>
              <p:nvPr/>
            </p:nvSpPr>
            <p:spPr>
              <a:xfrm>
                <a:off x="10006000" y="5764724"/>
                <a:ext cx="2236638" cy="459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89E403E-ABBC-4C4B-BB01-598ADA5C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000" y="5764724"/>
                <a:ext cx="2236638" cy="4590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37268C0-E41F-4913-AFCE-7C855A92E173}"/>
                  </a:ext>
                </a:extLst>
              </p:cNvPr>
              <p:cNvSpPr txBox="1"/>
              <p:nvPr/>
            </p:nvSpPr>
            <p:spPr>
              <a:xfrm>
                <a:off x="4287356" y="5345449"/>
                <a:ext cx="2358723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37268C0-E41F-4913-AFCE-7C855A92E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356" y="5345449"/>
                <a:ext cx="2358723" cy="10874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19B555-6FD7-4CAE-81C0-0CD68076B343}"/>
                  </a:ext>
                </a:extLst>
              </p:cNvPr>
              <p:cNvSpPr txBox="1"/>
              <p:nvPr/>
            </p:nvSpPr>
            <p:spPr>
              <a:xfrm>
                <a:off x="6815365" y="5682006"/>
                <a:ext cx="1320553" cy="1291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1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19B555-6FD7-4CAE-81C0-0CD68076B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65" y="5682006"/>
                <a:ext cx="1320553" cy="129131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F6E82FF-24EB-4143-97F6-D416DDCA8346}"/>
                  </a:ext>
                </a:extLst>
              </p:cNvPr>
              <p:cNvSpPr txBox="1"/>
              <p:nvPr/>
            </p:nvSpPr>
            <p:spPr>
              <a:xfrm>
                <a:off x="189652" y="4940489"/>
                <a:ext cx="1586973" cy="744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F6E82FF-24EB-4143-97F6-D416DDCA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52" y="4940489"/>
                <a:ext cx="1586973" cy="74417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2E6058-8A87-41E7-9829-4D81BE55DBAB}"/>
                  </a:ext>
                </a:extLst>
              </p:cNvPr>
              <p:cNvSpPr txBox="1"/>
              <p:nvPr/>
            </p:nvSpPr>
            <p:spPr>
              <a:xfrm>
                <a:off x="9868270" y="5220341"/>
                <a:ext cx="2374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2E6058-8A87-41E7-9829-4D81BE55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270" y="5220341"/>
                <a:ext cx="2374368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6C97F51C-24D4-4064-9A59-EC80B3632B18}"/>
              </a:ext>
            </a:extLst>
          </p:cNvPr>
          <p:cNvSpPr txBox="1"/>
          <p:nvPr/>
        </p:nvSpPr>
        <p:spPr>
          <a:xfrm>
            <a:off x="294138" y="5687805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Add bias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A2ECE1-ECAC-4BE6-AE29-4A2C9850B402}"/>
              </a:ext>
            </a:extLst>
          </p:cNvPr>
          <p:cNvSpPr txBox="1"/>
          <p:nvPr/>
        </p:nvSpPr>
        <p:spPr>
          <a:xfrm>
            <a:off x="6597437" y="5764724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Add bias</a:t>
            </a:r>
          </a:p>
        </p:txBody>
      </p:sp>
    </p:spTree>
    <p:extLst>
      <p:ext uri="{BB962C8B-B14F-4D97-AF65-F5344CB8AC3E}">
        <p14:creationId xmlns:p14="http://schemas.microsoft.com/office/powerpoint/2010/main" val="18988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DC3A-8F8F-4FE4-8376-4B456B87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5BA6F-90C9-42F3-9F91-82ACA8DD75C1}"/>
                  </a:ext>
                </a:extLst>
              </p:cNvPr>
              <p:cNvSpPr txBox="1"/>
              <p:nvPr/>
            </p:nvSpPr>
            <p:spPr>
              <a:xfrm>
                <a:off x="1092200" y="2184400"/>
                <a:ext cx="105163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5BA6F-90C9-42F3-9F91-82ACA8DD7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2184400"/>
                <a:ext cx="1051635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AFAFDA-1E0E-4650-924E-607F7F146D48}"/>
                  </a:ext>
                </a:extLst>
              </p:cNvPr>
              <p:cNvSpPr txBox="1"/>
              <p:nvPr/>
            </p:nvSpPr>
            <p:spPr>
              <a:xfrm>
                <a:off x="1092199" y="2678112"/>
                <a:ext cx="1801391" cy="4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AFAFDA-1E0E-4650-924E-607F7F14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9" y="2678112"/>
                <a:ext cx="1801391" cy="4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63EDD6-E701-4A16-8ABB-159779E75799}"/>
                  </a:ext>
                </a:extLst>
              </p:cNvPr>
              <p:cNvSpPr txBox="1"/>
              <p:nvPr/>
            </p:nvSpPr>
            <p:spPr>
              <a:xfrm>
                <a:off x="1092197" y="3123712"/>
                <a:ext cx="295465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(add bias)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63EDD6-E701-4A16-8ABB-159779E7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7" y="3123712"/>
                <a:ext cx="2954655" cy="380810"/>
              </a:xfrm>
              <a:prstGeom prst="rect">
                <a:avLst/>
              </a:prstGeom>
              <a:blipFill>
                <a:blip r:embed="rId4"/>
                <a:stretch>
                  <a:fillRect t="-4762" r="-1237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A78B03-7746-4B62-8BAB-7BD6A54F7300}"/>
                  </a:ext>
                </a:extLst>
              </p:cNvPr>
              <p:cNvSpPr txBox="1"/>
              <p:nvPr/>
            </p:nvSpPr>
            <p:spPr>
              <a:xfrm>
                <a:off x="1092198" y="4280840"/>
                <a:ext cx="251863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A78B03-7746-4B62-8BAB-7BD6A54F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8" y="4280840"/>
                <a:ext cx="2518638" cy="410177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1A4209-441B-4976-BD49-174C363FE162}"/>
                  </a:ext>
                </a:extLst>
              </p:cNvPr>
              <p:cNvSpPr txBox="1"/>
              <p:nvPr/>
            </p:nvSpPr>
            <p:spPr>
              <a:xfrm>
                <a:off x="1092197" y="3845208"/>
                <a:ext cx="1801391" cy="4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1A4209-441B-4976-BD49-174C363F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97" y="3845208"/>
                <a:ext cx="1801391" cy="435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0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2C3-22B6-4FF3-B2FB-553ECDA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2CE562-48FF-4E65-B357-95686612948A}"/>
                  </a:ext>
                </a:extLst>
              </p:cNvPr>
              <p:cNvSpPr txBox="1"/>
              <p:nvPr/>
            </p:nvSpPr>
            <p:spPr>
              <a:xfrm>
                <a:off x="965200" y="1704770"/>
                <a:ext cx="3976730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2CE562-48FF-4E65-B357-956866129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704770"/>
                <a:ext cx="3976730" cy="444930"/>
              </a:xfrm>
              <a:prstGeom prst="rect">
                <a:avLst/>
              </a:prstGeo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FA6D1-3210-4A7C-8A42-F6BF0966B7A8}"/>
                  </a:ext>
                </a:extLst>
              </p:cNvPr>
              <p:cNvSpPr txBox="1"/>
              <p:nvPr/>
            </p:nvSpPr>
            <p:spPr>
              <a:xfrm>
                <a:off x="965200" y="2180991"/>
                <a:ext cx="2364430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FA6D1-3210-4A7C-8A42-F6BF0966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180991"/>
                <a:ext cx="2364430" cy="444930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3B6E4A41-29B5-4F0E-A634-E18F6904B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3725"/>
            <a:ext cx="5474682" cy="405419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A31D9-2810-4E99-84FB-79FC057BA12F}"/>
              </a:ext>
            </a:extLst>
          </p:cNvPr>
          <p:cNvSpPr txBox="1"/>
          <p:nvPr/>
        </p:nvSpPr>
        <p:spPr>
          <a:xfrm>
            <a:off x="394283" y="3133433"/>
            <a:ext cx="44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unit pada output layer (layer 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B01AC49-6A78-48E9-ADB7-BDD829556A2C}"/>
                  </a:ext>
                </a:extLst>
              </p:cNvPr>
              <p:cNvSpPr txBox="1"/>
              <p:nvPr/>
            </p:nvSpPr>
            <p:spPr>
              <a:xfrm>
                <a:off x="619640" y="3623736"/>
                <a:ext cx="1785745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B01AC49-6A78-48E9-ADB7-BDD82955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0" y="3623736"/>
                <a:ext cx="1785745" cy="44839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82ECC02-3C26-4DFE-9466-8EF55011DFC9}"/>
                  </a:ext>
                </a:extLst>
              </p:cNvPr>
              <p:cNvSpPr txBox="1"/>
              <p:nvPr/>
            </p:nvSpPr>
            <p:spPr>
              <a:xfrm>
                <a:off x="3083061" y="3623736"/>
                <a:ext cx="147829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82ECC02-3C26-4DFE-9466-8EF55011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061" y="3623736"/>
                <a:ext cx="1478290" cy="504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BFDE5AF-D078-45D8-834E-95704EA1D184}"/>
              </a:ext>
            </a:extLst>
          </p:cNvPr>
          <p:cNvSpPr txBox="1"/>
          <p:nvPr/>
        </p:nvSpPr>
        <p:spPr>
          <a:xfrm>
            <a:off x="363221" y="4368584"/>
            <a:ext cx="265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hidden layer: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D22678E-69BA-4A98-BD08-53481238ACB6}"/>
                  </a:ext>
                </a:extLst>
              </p:cNvPr>
              <p:cNvSpPr txBox="1"/>
              <p:nvPr/>
            </p:nvSpPr>
            <p:spPr>
              <a:xfrm>
                <a:off x="773367" y="4937947"/>
                <a:ext cx="2881815" cy="4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D22678E-69BA-4A98-BD08-53481238A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67" y="4937947"/>
                <a:ext cx="2881815" cy="435632"/>
              </a:xfrm>
              <a:prstGeom prst="rect">
                <a:avLst/>
              </a:prstGeom>
              <a:blipFill>
                <a:blip r:embed="rId7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42A85B-6371-43F0-8AB6-3DEE69E531E8}"/>
                  </a:ext>
                </a:extLst>
              </p:cNvPr>
              <p:cNvSpPr txBox="1"/>
              <p:nvPr/>
            </p:nvSpPr>
            <p:spPr>
              <a:xfrm>
                <a:off x="363221" y="5803766"/>
                <a:ext cx="152060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Tidak </a:t>
                </a:r>
                <a:r>
                  <a:rPr lang="en-GB" dirty="0" err="1"/>
                  <a:t>ada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42A85B-6371-43F0-8AB6-3DEE69E53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1" y="5803766"/>
                <a:ext cx="1520609" cy="380810"/>
              </a:xfrm>
              <a:prstGeom prst="rect">
                <a:avLst/>
              </a:prstGeom>
              <a:blipFill>
                <a:blip r:embed="rId8"/>
                <a:stretch>
                  <a:fillRect l="-3614" t="-4762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F013-5BC2-42A4-8491-038A4C8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9F53E-E033-43A4-9D7F-F43432324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800" dirty="0"/>
                  <a:t>Data Training: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800" dirty="0"/>
                  <a:t> (untuk </a:t>
                </a:r>
                <a:r>
                  <a:rPr lang="en-GB" sz="1800" dirty="0" err="1"/>
                  <a:t>setiap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800" dirty="0"/>
                  <a:t>)</a:t>
                </a:r>
              </a:p>
              <a:p>
                <a:r>
                  <a:rPr lang="en-GB" sz="1800" dirty="0"/>
                  <a:t>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hingga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1400" dirty="0"/>
              </a:p>
              <a:p>
                <a:pPr lvl="1"/>
                <a:r>
                  <a:rPr lang="en-GB" sz="1400" dirty="0"/>
                  <a:t>Forward propagate: </a:t>
                </a:r>
                <a:r>
                  <a:rPr lang="en-GB" sz="1400" dirty="0" err="1"/>
                  <a:t>hitung</a:t>
                </a:r>
                <a:r>
                  <a:rPr lang="en-GB" sz="1400" dirty="0"/>
                  <a:t> </a:t>
                </a:r>
                <a:r>
                  <a:rPr lang="en-GB" sz="1400" dirty="0" err="1"/>
                  <a:t>seluruh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dirty="0"/>
                  <a:t> </a:t>
                </a:r>
                <a:r>
                  <a:rPr lang="en-GB" sz="1400" dirty="0" err="1"/>
                  <a:t>untuk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GB" sz="1400" dirty="0"/>
              </a:p>
              <a:p>
                <a:pPr lvl="1"/>
                <a:r>
                  <a:rPr lang="en-GB" sz="1400" dirty="0" err="1"/>
                  <a:t>Menggunakan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dirty="0"/>
                  <a:t>, </a:t>
                </a:r>
                <a:r>
                  <a:rPr lang="en-GB" sz="1400" dirty="0" err="1"/>
                  <a:t>hitung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GB" sz="1400" dirty="0"/>
              </a:p>
              <a:p>
                <a:pPr lvl="1"/>
                <a:r>
                  <a:rPr lang="en-GB" sz="1400" dirty="0" err="1"/>
                  <a:t>Hitung</a:t>
                </a:r>
                <a:r>
                  <a:rPr lang="en-GB" sz="1400" dirty="0"/>
                  <a:t> error pada setiap 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dirty="0"/>
                  <a:t> menggunakan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.∗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9F53E-E033-43A4-9D7F-F43432324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41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356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Simple Perceptron (Single Layer Perceptron)</vt:lpstr>
      <vt:lpstr>Multi Layer Perceptron</vt:lpstr>
      <vt:lpstr>PowerPoint Presentation</vt:lpstr>
      <vt:lpstr>Backpropagation</vt:lpstr>
      <vt:lpstr>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85</cp:revision>
  <dcterms:created xsi:type="dcterms:W3CDTF">2020-03-03T01:39:47Z</dcterms:created>
  <dcterms:modified xsi:type="dcterms:W3CDTF">2020-03-05T04:58:56Z</dcterms:modified>
</cp:coreProperties>
</file>