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0" r:id="rId4"/>
    <p:sldId id="258" r:id="rId5"/>
    <p:sldId id="259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6161F-35BE-4966-B0C3-E8481951F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082CA2-D322-4187-AB54-262D1C5FF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EBFE0-6BB4-4DB7-8517-3D42DEE29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AAF0-F22F-4D7F-97F2-B488C1DC6768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D5414-B6B0-4FE7-9093-3CAD18C2D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FFEF0-B2FF-4C1A-8217-EC25E26F7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52703-6206-4097-B09F-CD8CE9C3E9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8096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74A2C-B090-42E6-9D79-45E2747EC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B6F595-5EFD-4C4E-8E78-E1C75E977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18853-BCA8-47B9-801F-195FA2449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AAF0-F22F-4D7F-97F2-B488C1DC6768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A5B66-AC50-41C5-86B9-4C6EC886A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18CF4-EA3C-488E-8C88-0541C2390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52703-6206-4097-B09F-CD8CE9C3E9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68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58B9C4-58BE-4B47-950C-5F23B12E29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1C80D1-26A0-4E78-A64A-DC78A54DD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E1E1B-F07B-4DF1-B0FE-B15ECE01D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AAF0-F22F-4D7F-97F2-B488C1DC6768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807CA-9622-4425-84EB-3C9032861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BC6D-EE90-417E-BCBF-B7AD5127D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52703-6206-4097-B09F-CD8CE9C3E9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592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AAF0-F22F-4D7F-97F2-B488C1DC6768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52703-6206-4097-B09F-CD8CE9C3E9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248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AAF0-F22F-4D7F-97F2-B488C1DC6768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52703-6206-4097-B09F-CD8CE9C3E9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8887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AAF0-F22F-4D7F-97F2-B488C1DC6768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52703-6206-4097-B09F-CD8CE9C3E9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5598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AAF0-F22F-4D7F-97F2-B488C1DC6768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52703-6206-4097-B09F-CD8CE9C3E9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932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AAF0-F22F-4D7F-97F2-B488C1DC6768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52703-6206-4097-B09F-CD8CE9C3E9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734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AAF0-F22F-4D7F-97F2-B488C1DC6768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52703-6206-4097-B09F-CD8CE9C3E9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207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AAF0-F22F-4D7F-97F2-B488C1DC6768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52703-6206-4097-B09F-CD8CE9C3E9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162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AAF0-F22F-4D7F-97F2-B488C1DC6768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52703-6206-4097-B09F-CD8CE9C3E9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9114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AEE77-2491-4C27-9727-66BC86590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EB751-A22C-4694-834B-38C5D57B1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B33AE-F505-4492-AECC-4394EE33E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AAF0-F22F-4D7F-97F2-B488C1DC6768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F0BC7-89D9-4725-9839-BC7079042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67862-E637-451B-AA51-CF12D050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52703-6206-4097-B09F-CD8CE9C3E9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97369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AAF0-F22F-4D7F-97F2-B488C1DC6768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52703-6206-4097-B09F-CD8CE9C3E9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4115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AAF0-F22F-4D7F-97F2-B488C1DC6768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52703-6206-4097-B09F-CD8CE9C3E9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7280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AAF0-F22F-4D7F-97F2-B488C1DC6768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52703-6206-4097-B09F-CD8CE9C3E9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387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0CF16-6A0A-4F35-9D14-C453807B7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99BEF-2431-4CD9-88D2-FD6036CD3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C9F26-ACA6-4AD9-80AE-DCC335BFC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AAF0-F22F-4D7F-97F2-B488C1DC6768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031BF-CF1B-48F9-A871-22209FA3E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4930B-6066-493E-9E25-CFB5CB86D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52703-6206-4097-B09F-CD8CE9C3E9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218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1BB07-F426-4A89-A82C-02822E592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B03AB-81B8-4E2A-80B4-72F500A844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DA0AE-C443-40C8-9042-852739BC6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0CA23-A1AD-44B5-BE5D-D1D55852B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AAF0-F22F-4D7F-97F2-B488C1DC6768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1A42A-E143-422B-8CA3-D0A31106B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B117D1-B471-4C3F-825B-6BCBFC09A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52703-6206-4097-B09F-CD8CE9C3E9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340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2DDAA-ADED-40EC-A09B-757441C94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E4F95-7173-49C7-B144-204C8307A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282D47-613A-4405-BBB3-745D5E97F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4399C3-1B60-40F3-A35D-2EAEC47EC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09D32C-2C1A-481C-A380-0649D258B5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5926F-182D-424F-9C48-2EB0D1F0E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AAF0-F22F-4D7F-97F2-B488C1DC6768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C34C8B-553F-4A16-945D-134903C70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92778C-DD83-4A6B-966A-53A4B6400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52703-6206-4097-B09F-CD8CE9C3E9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648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694D0-D346-4F83-B271-88533621B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E49BAC-4F53-447A-A1E8-673FB3BBD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AAF0-F22F-4D7F-97F2-B488C1DC6768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867907-EE85-4173-A246-558764D47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4D7E1-A1BD-483F-8DE7-A0F0CE47B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52703-6206-4097-B09F-CD8CE9C3E9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7188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3A2BAB-AA62-4E15-8650-90182B947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AAF0-F22F-4D7F-97F2-B488C1DC6768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5C20FE-3B77-44F0-867B-CF163477A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6D915C-065B-4BCE-8818-095F92445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52703-6206-4097-B09F-CD8CE9C3E9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235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AA5BE-5BD6-4DA1-958F-F8357047A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65D7D-B5E8-47E0-8CC5-F99EAEB8F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9032C0-4B11-4859-AD2B-B2AA09B30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11C4D4-E0D8-436B-997A-1D4332987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AAF0-F22F-4D7F-97F2-B488C1DC6768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E0B69-3DE4-451D-B4E7-90BD3DDEC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085DE-4100-4423-8684-9902725D6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52703-6206-4097-B09F-CD8CE9C3E9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131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71864-8A7A-422F-ADF0-EF6D74B27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53D15F-B7A3-4511-921A-44C0410DCB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A4FEBD-0BB2-4E1E-AC69-09F998047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34BA0F-CB2C-40E4-A8B9-BEEC630C0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AAF0-F22F-4D7F-97F2-B488C1DC6768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ECE48-8F0F-4526-8DC4-2F36DA21F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E98C7A-289F-4E19-8344-CD21132B3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52703-6206-4097-B09F-CD8CE9C3E9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268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37168F-D62F-425B-A50B-097EBC291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278C2-E88D-4A6C-89C2-BDDD26EE4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2275A-8E51-4DC5-A080-52F3BC9E7C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9AAF0-F22F-4D7F-97F2-B488C1DC6768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1DDC4-E986-4CF2-9E30-B35258999D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CBE89-91F7-42C3-9A1E-46E27391E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52703-6206-4097-B09F-CD8CE9C3E9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069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9AAF0-F22F-4D7F-97F2-B488C1DC6768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52703-6206-4097-B09F-CD8CE9C3E9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900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4BC988-BB1D-456B-9CC0-3E661B8AEE86}"/>
              </a:ext>
            </a:extLst>
          </p:cNvPr>
          <p:cNvSpPr/>
          <p:nvPr/>
        </p:nvSpPr>
        <p:spPr>
          <a:xfrm>
            <a:off x="4387442" y="9051877"/>
            <a:ext cx="3112316" cy="119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Previous Layer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66144E-0823-4930-9D8E-E030B942C68C}"/>
              </a:ext>
            </a:extLst>
          </p:cNvPr>
          <p:cNvSpPr/>
          <p:nvPr/>
        </p:nvSpPr>
        <p:spPr>
          <a:xfrm>
            <a:off x="882242" y="5334712"/>
            <a:ext cx="1743512" cy="119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1x1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9FB368-6761-43C9-B83D-5C5D84BB6FF7}"/>
              </a:ext>
            </a:extLst>
          </p:cNvPr>
          <p:cNvSpPr/>
          <p:nvPr/>
        </p:nvSpPr>
        <p:spPr>
          <a:xfrm>
            <a:off x="3761064" y="5314437"/>
            <a:ext cx="1743512" cy="119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1x1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6EBF41-67D7-4AB3-87E7-AF0076D9FF89}"/>
              </a:ext>
            </a:extLst>
          </p:cNvPr>
          <p:cNvSpPr/>
          <p:nvPr/>
        </p:nvSpPr>
        <p:spPr>
          <a:xfrm>
            <a:off x="6727271" y="5255714"/>
            <a:ext cx="1743512" cy="119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1x1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3A4A7D-DB47-4D2C-B7E8-A15BE3D78E57}"/>
              </a:ext>
            </a:extLst>
          </p:cNvPr>
          <p:cNvSpPr/>
          <p:nvPr/>
        </p:nvSpPr>
        <p:spPr>
          <a:xfrm>
            <a:off x="9503706" y="5227752"/>
            <a:ext cx="1743512" cy="11912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Max Pooling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2C9483-40BB-4F18-BC7F-37C856A66E81}"/>
              </a:ext>
            </a:extLst>
          </p:cNvPr>
          <p:cNvSpPr/>
          <p:nvPr/>
        </p:nvSpPr>
        <p:spPr>
          <a:xfrm>
            <a:off x="3734819" y="3634307"/>
            <a:ext cx="1743512" cy="119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3x3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8A86E4-A1ED-4154-84EB-CC4776F5DEE6}"/>
              </a:ext>
            </a:extLst>
          </p:cNvPr>
          <p:cNvSpPr/>
          <p:nvPr/>
        </p:nvSpPr>
        <p:spPr>
          <a:xfrm>
            <a:off x="9518708" y="3456976"/>
            <a:ext cx="1743512" cy="119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1x1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4AA736D-022A-4ADE-AD7A-39BD177701C3}"/>
              </a:ext>
            </a:extLst>
          </p:cNvPr>
          <p:cNvCxnSpPr/>
          <p:nvPr/>
        </p:nvCxnSpPr>
        <p:spPr>
          <a:xfrm flipV="1">
            <a:off x="1753998" y="4875415"/>
            <a:ext cx="0" cy="352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8473C90-3BA5-49BF-90C5-F53E9A2945EC}"/>
              </a:ext>
            </a:extLst>
          </p:cNvPr>
          <p:cNvCxnSpPr/>
          <p:nvPr/>
        </p:nvCxnSpPr>
        <p:spPr>
          <a:xfrm flipV="1">
            <a:off x="4632820" y="4860035"/>
            <a:ext cx="0" cy="352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71B577-A5CB-4C96-9A43-36A82B80F3B1}"/>
              </a:ext>
            </a:extLst>
          </p:cNvPr>
          <p:cNvCxnSpPr>
            <a:cxnSpLocks/>
            <a:stCxn id="8" idx="0"/>
            <a:endCxn id="19" idx="2"/>
          </p:cNvCxnSpPr>
          <p:nvPr/>
        </p:nvCxnSpPr>
        <p:spPr>
          <a:xfrm flipH="1" flipV="1">
            <a:off x="5694348" y="1409532"/>
            <a:ext cx="1904679" cy="3846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0BAD8F-B282-4B42-A944-9A79A23FAD1E}"/>
              </a:ext>
            </a:extLst>
          </p:cNvPr>
          <p:cNvCxnSpPr/>
          <p:nvPr/>
        </p:nvCxnSpPr>
        <p:spPr>
          <a:xfrm flipV="1">
            <a:off x="10390464" y="4829275"/>
            <a:ext cx="0" cy="352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94AD474-F50F-4CDA-B907-5C561DB0E6BF}"/>
              </a:ext>
            </a:extLst>
          </p:cNvPr>
          <p:cNvSpPr/>
          <p:nvPr/>
        </p:nvSpPr>
        <p:spPr>
          <a:xfrm>
            <a:off x="4138190" y="218295"/>
            <a:ext cx="3112316" cy="119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Concatenate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DB4EC5E-F87E-480D-992B-21DCDBCCEF4B}"/>
              </a:ext>
            </a:extLst>
          </p:cNvPr>
          <p:cNvCxnSpPr>
            <a:cxnSpLocks/>
            <a:stCxn id="11" idx="0"/>
            <a:endCxn id="19" idx="2"/>
          </p:cNvCxnSpPr>
          <p:nvPr/>
        </p:nvCxnSpPr>
        <p:spPr>
          <a:xfrm flipV="1">
            <a:off x="4606575" y="1409532"/>
            <a:ext cx="1087773" cy="2224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9F8855D-242B-4BDA-80BF-06950F860A00}"/>
              </a:ext>
            </a:extLst>
          </p:cNvPr>
          <p:cNvCxnSpPr>
            <a:cxnSpLocks/>
            <a:stCxn id="50" idx="0"/>
            <a:endCxn id="19" idx="2"/>
          </p:cNvCxnSpPr>
          <p:nvPr/>
        </p:nvCxnSpPr>
        <p:spPr>
          <a:xfrm flipV="1">
            <a:off x="1764645" y="1409532"/>
            <a:ext cx="3929703" cy="2167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360FA70-69E8-4961-8E16-9CECAE62D09E}"/>
              </a:ext>
            </a:extLst>
          </p:cNvPr>
          <p:cNvCxnSpPr>
            <a:cxnSpLocks/>
            <a:stCxn id="12" idx="0"/>
            <a:endCxn id="19" idx="2"/>
          </p:cNvCxnSpPr>
          <p:nvPr/>
        </p:nvCxnSpPr>
        <p:spPr>
          <a:xfrm flipH="1" flipV="1">
            <a:off x="5694348" y="1409532"/>
            <a:ext cx="4696116" cy="2047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1F763C3-EA99-4919-B352-22704B4F043D}"/>
              </a:ext>
            </a:extLst>
          </p:cNvPr>
          <p:cNvSpPr txBox="1"/>
          <p:nvPr/>
        </p:nvSpPr>
        <p:spPr>
          <a:xfrm>
            <a:off x="9624051" y="497060"/>
            <a:ext cx="1345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Inception v1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533C25E-31CF-4893-8F3E-302E89060314}"/>
              </a:ext>
            </a:extLst>
          </p:cNvPr>
          <p:cNvSpPr/>
          <p:nvPr/>
        </p:nvSpPr>
        <p:spPr>
          <a:xfrm>
            <a:off x="892889" y="3577218"/>
            <a:ext cx="1743512" cy="119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5x5</a:t>
            </a:r>
          </a:p>
        </p:txBody>
      </p:sp>
    </p:spTree>
    <p:extLst>
      <p:ext uri="{BB962C8B-B14F-4D97-AF65-F5344CB8AC3E}">
        <p14:creationId xmlns:p14="http://schemas.microsoft.com/office/powerpoint/2010/main" val="3861003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4BC988-BB1D-456B-9CC0-3E661B8AEE86}"/>
              </a:ext>
            </a:extLst>
          </p:cNvPr>
          <p:cNvSpPr/>
          <p:nvPr/>
        </p:nvSpPr>
        <p:spPr>
          <a:xfrm>
            <a:off x="4387442" y="9051877"/>
            <a:ext cx="3112316" cy="119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Previous Layer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66144E-0823-4930-9D8E-E030B942C68C}"/>
              </a:ext>
            </a:extLst>
          </p:cNvPr>
          <p:cNvSpPr/>
          <p:nvPr/>
        </p:nvSpPr>
        <p:spPr>
          <a:xfrm>
            <a:off x="882242" y="5334712"/>
            <a:ext cx="1743512" cy="119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1x1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9FB368-6761-43C9-B83D-5C5D84BB6FF7}"/>
              </a:ext>
            </a:extLst>
          </p:cNvPr>
          <p:cNvSpPr/>
          <p:nvPr/>
        </p:nvSpPr>
        <p:spPr>
          <a:xfrm>
            <a:off x="3761064" y="5314437"/>
            <a:ext cx="1743512" cy="119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1x1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6EBF41-67D7-4AB3-87E7-AF0076D9FF89}"/>
              </a:ext>
            </a:extLst>
          </p:cNvPr>
          <p:cNvSpPr/>
          <p:nvPr/>
        </p:nvSpPr>
        <p:spPr>
          <a:xfrm>
            <a:off x="6727271" y="5255714"/>
            <a:ext cx="1743512" cy="119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1x1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3A4A7D-DB47-4D2C-B7E8-A15BE3D78E57}"/>
              </a:ext>
            </a:extLst>
          </p:cNvPr>
          <p:cNvSpPr/>
          <p:nvPr/>
        </p:nvSpPr>
        <p:spPr>
          <a:xfrm>
            <a:off x="9503706" y="5227752"/>
            <a:ext cx="1743512" cy="11912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Max Pooling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2C9483-40BB-4F18-BC7F-37C856A66E81}"/>
              </a:ext>
            </a:extLst>
          </p:cNvPr>
          <p:cNvSpPr/>
          <p:nvPr/>
        </p:nvSpPr>
        <p:spPr>
          <a:xfrm>
            <a:off x="3734819" y="3634307"/>
            <a:ext cx="1743512" cy="119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3x3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8A86E4-A1ED-4154-84EB-CC4776F5DEE6}"/>
              </a:ext>
            </a:extLst>
          </p:cNvPr>
          <p:cNvSpPr/>
          <p:nvPr/>
        </p:nvSpPr>
        <p:spPr>
          <a:xfrm>
            <a:off x="9518708" y="3456976"/>
            <a:ext cx="1743512" cy="119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1x1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4AA736D-022A-4ADE-AD7A-39BD177701C3}"/>
              </a:ext>
            </a:extLst>
          </p:cNvPr>
          <p:cNvCxnSpPr/>
          <p:nvPr/>
        </p:nvCxnSpPr>
        <p:spPr>
          <a:xfrm flipV="1">
            <a:off x="1753998" y="4875415"/>
            <a:ext cx="0" cy="352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8473C90-3BA5-49BF-90C5-F53E9A2945EC}"/>
              </a:ext>
            </a:extLst>
          </p:cNvPr>
          <p:cNvCxnSpPr/>
          <p:nvPr/>
        </p:nvCxnSpPr>
        <p:spPr>
          <a:xfrm flipV="1">
            <a:off x="4632820" y="4860035"/>
            <a:ext cx="0" cy="352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71B577-A5CB-4C96-9A43-36A82B80F3B1}"/>
              </a:ext>
            </a:extLst>
          </p:cNvPr>
          <p:cNvCxnSpPr>
            <a:cxnSpLocks/>
            <a:stCxn id="8" idx="0"/>
            <a:endCxn id="19" idx="2"/>
          </p:cNvCxnSpPr>
          <p:nvPr/>
        </p:nvCxnSpPr>
        <p:spPr>
          <a:xfrm flipH="1" flipV="1">
            <a:off x="5694348" y="1409532"/>
            <a:ext cx="1904679" cy="3846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0BAD8F-B282-4B42-A944-9A79A23FAD1E}"/>
              </a:ext>
            </a:extLst>
          </p:cNvPr>
          <p:cNvCxnSpPr/>
          <p:nvPr/>
        </p:nvCxnSpPr>
        <p:spPr>
          <a:xfrm flipV="1">
            <a:off x="10390464" y="4829275"/>
            <a:ext cx="0" cy="352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94AD474-F50F-4CDA-B907-5C561DB0E6BF}"/>
              </a:ext>
            </a:extLst>
          </p:cNvPr>
          <p:cNvSpPr/>
          <p:nvPr/>
        </p:nvSpPr>
        <p:spPr>
          <a:xfrm>
            <a:off x="4138190" y="218295"/>
            <a:ext cx="3112316" cy="119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Concatenate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DB4EC5E-F87E-480D-992B-21DCDBCCEF4B}"/>
              </a:ext>
            </a:extLst>
          </p:cNvPr>
          <p:cNvCxnSpPr>
            <a:cxnSpLocks/>
            <a:stCxn id="11" idx="0"/>
            <a:endCxn id="19" idx="2"/>
          </p:cNvCxnSpPr>
          <p:nvPr/>
        </p:nvCxnSpPr>
        <p:spPr>
          <a:xfrm flipV="1">
            <a:off x="4606575" y="1409532"/>
            <a:ext cx="1087773" cy="2224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9F8855D-242B-4BDA-80BF-06950F860A00}"/>
              </a:ext>
            </a:extLst>
          </p:cNvPr>
          <p:cNvCxnSpPr>
            <a:cxnSpLocks/>
            <a:stCxn id="50" idx="0"/>
            <a:endCxn id="19" idx="2"/>
          </p:cNvCxnSpPr>
          <p:nvPr/>
        </p:nvCxnSpPr>
        <p:spPr>
          <a:xfrm flipV="1">
            <a:off x="1744691" y="1409532"/>
            <a:ext cx="3949657" cy="760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360FA70-69E8-4961-8E16-9CECAE62D09E}"/>
              </a:ext>
            </a:extLst>
          </p:cNvPr>
          <p:cNvCxnSpPr>
            <a:cxnSpLocks/>
            <a:stCxn id="12" idx="0"/>
            <a:endCxn id="19" idx="2"/>
          </p:cNvCxnSpPr>
          <p:nvPr/>
        </p:nvCxnSpPr>
        <p:spPr>
          <a:xfrm flipH="1" flipV="1">
            <a:off x="5694348" y="1409532"/>
            <a:ext cx="4696116" cy="2047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1F763C3-EA99-4919-B352-22704B4F043D}"/>
              </a:ext>
            </a:extLst>
          </p:cNvPr>
          <p:cNvSpPr txBox="1"/>
          <p:nvPr/>
        </p:nvSpPr>
        <p:spPr>
          <a:xfrm>
            <a:off x="581114" y="497060"/>
            <a:ext cx="1345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Inception v2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2DF8FF8-B238-4D21-8A75-AB8B12A32752}"/>
              </a:ext>
            </a:extLst>
          </p:cNvPr>
          <p:cNvSpPr/>
          <p:nvPr/>
        </p:nvSpPr>
        <p:spPr>
          <a:xfrm>
            <a:off x="852000" y="3630698"/>
            <a:ext cx="1743512" cy="119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3x3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533C25E-31CF-4893-8F3E-302E89060314}"/>
              </a:ext>
            </a:extLst>
          </p:cNvPr>
          <p:cNvSpPr/>
          <p:nvPr/>
        </p:nvSpPr>
        <p:spPr>
          <a:xfrm>
            <a:off x="872935" y="2170267"/>
            <a:ext cx="1743512" cy="119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3x3</a:t>
            </a:r>
          </a:p>
        </p:txBody>
      </p:sp>
    </p:spTree>
    <p:extLst>
      <p:ext uri="{BB962C8B-B14F-4D97-AF65-F5344CB8AC3E}">
        <p14:creationId xmlns:p14="http://schemas.microsoft.com/office/powerpoint/2010/main" val="3506511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4BC988-BB1D-456B-9CC0-3E661B8AEE86}"/>
              </a:ext>
            </a:extLst>
          </p:cNvPr>
          <p:cNvSpPr/>
          <p:nvPr/>
        </p:nvSpPr>
        <p:spPr>
          <a:xfrm>
            <a:off x="4387442" y="9051877"/>
            <a:ext cx="3112316" cy="119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Previous Layer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66144E-0823-4930-9D8E-E030B942C68C}"/>
              </a:ext>
            </a:extLst>
          </p:cNvPr>
          <p:cNvSpPr/>
          <p:nvPr/>
        </p:nvSpPr>
        <p:spPr>
          <a:xfrm>
            <a:off x="882242" y="5334712"/>
            <a:ext cx="1743512" cy="119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1x1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9FB368-6761-43C9-B83D-5C5D84BB6FF7}"/>
              </a:ext>
            </a:extLst>
          </p:cNvPr>
          <p:cNvSpPr/>
          <p:nvPr/>
        </p:nvSpPr>
        <p:spPr>
          <a:xfrm>
            <a:off x="3761064" y="5314437"/>
            <a:ext cx="1743512" cy="119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1x1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6EBF41-67D7-4AB3-87E7-AF0076D9FF89}"/>
              </a:ext>
            </a:extLst>
          </p:cNvPr>
          <p:cNvSpPr/>
          <p:nvPr/>
        </p:nvSpPr>
        <p:spPr>
          <a:xfrm>
            <a:off x="6727271" y="5255714"/>
            <a:ext cx="1743512" cy="119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1x1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3A4A7D-DB47-4D2C-B7E8-A15BE3D78E57}"/>
              </a:ext>
            </a:extLst>
          </p:cNvPr>
          <p:cNvSpPr/>
          <p:nvPr/>
        </p:nvSpPr>
        <p:spPr>
          <a:xfrm>
            <a:off x="9503706" y="5227752"/>
            <a:ext cx="1743512" cy="11912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Max Pooling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8A86E4-A1ED-4154-84EB-CC4776F5DEE6}"/>
              </a:ext>
            </a:extLst>
          </p:cNvPr>
          <p:cNvSpPr/>
          <p:nvPr/>
        </p:nvSpPr>
        <p:spPr>
          <a:xfrm>
            <a:off x="9518708" y="3456976"/>
            <a:ext cx="1743512" cy="119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1x1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4AA736D-022A-4ADE-AD7A-39BD177701C3}"/>
              </a:ext>
            </a:extLst>
          </p:cNvPr>
          <p:cNvCxnSpPr/>
          <p:nvPr/>
        </p:nvCxnSpPr>
        <p:spPr>
          <a:xfrm flipV="1">
            <a:off x="1753998" y="4875415"/>
            <a:ext cx="0" cy="352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8473C90-3BA5-49BF-90C5-F53E9A2945EC}"/>
              </a:ext>
            </a:extLst>
          </p:cNvPr>
          <p:cNvCxnSpPr/>
          <p:nvPr/>
        </p:nvCxnSpPr>
        <p:spPr>
          <a:xfrm flipV="1">
            <a:off x="4632820" y="4860035"/>
            <a:ext cx="0" cy="3523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71B577-A5CB-4C96-9A43-36A82B80F3B1}"/>
              </a:ext>
            </a:extLst>
          </p:cNvPr>
          <p:cNvCxnSpPr>
            <a:cxnSpLocks/>
            <a:stCxn id="8" idx="0"/>
            <a:endCxn id="19" idx="2"/>
          </p:cNvCxnSpPr>
          <p:nvPr/>
        </p:nvCxnSpPr>
        <p:spPr>
          <a:xfrm flipH="1" flipV="1">
            <a:off x="5694348" y="1409532"/>
            <a:ext cx="1904679" cy="3846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0BAD8F-B282-4B42-A944-9A79A23FAD1E}"/>
              </a:ext>
            </a:extLst>
          </p:cNvPr>
          <p:cNvCxnSpPr/>
          <p:nvPr/>
        </p:nvCxnSpPr>
        <p:spPr>
          <a:xfrm flipV="1">
            <a:off x="10390464" y="4829275"/>
            <a:ext cx="0" cy="352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94AD474-F50F-4CDA-B907-5C561DB0E6BF}"/>
              </a:ext>
            </a:extLst>
          </p:cNvPr>
          <p:cNvSpPr/>
          <p:nvPr/>
        </p:nvSpPr>
        <p:spPr>
          <a:xfrm>
            <a:off x="4138190" y="218295"/>
            <a:ext cx="3112316" cy="119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Concatenate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DB4EC5E-F87E-480D-992B-21DCDBCCEF4B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4606575" y="1409532"/>
            <a:ext cx="1087773" cy="2224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9F8855D-242B-4BDA-80BF-06950F860A00}"/>
              </a:ext>
            </a:extLst>
          </p:cNvPr>
          <p:cNvCxnSpPr>
            <a:cxnSpLocks/>
            <a:stCxn id="24" idx="0"/>
            <a:endCxn id="19" idx="2"/>
          </p:cNvCxnSpPr>
          <p:nvPr/>
        </p:nvCxnSpPr>
        <p:spPr>
          <a:xfrm flipV="1">
            <a:off x="1744691" y="1409532"/>
            <a:ext cx="3949657" cy="388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360FA70-69E8-4961-8E16-9CECAE62D09E}"/>
              </a:ext>
            </a:extLst>
          </p:cNvPr>
          <p:cNvCxnSpPr>
            <a:cxnSpLocks/>
            <a:stCxn id="12" idx="0"/>
            <a:endCxn id="19" idx="2"/>
          </p:cNvCxnSpPr>
          <p:nvPr/>
        </p:nvCxnSpPr>
        <p:spPr>
          <a:xfrm flipH="1" flipV="1">
            <a:off x="5694348" y="1409532"/>
            <a:ext cx="4696116" cy="2047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1F763C3-EA99-4919-B352-22704B4F043D}"/>
              </a:ext>
            </a:extLst>
          </p:cNvPr>
          <p:cNvSpPr txBox="1"/>
          <p:nvPr/>
        </p:nvSpPr>
        <p:spPr>
          <a:xfrm>
            <a:off x="581114" y="497060"/>
            <a:ext cx="1345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Inception v2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2DF8FF8-B238-4D21-8A75-AB8B12A32752}"/>
              </a:ext>
            </a:extLst>
          </p:cNvPr>
          <p:cNvSpPr/>
          <p:nvPr/>
        </p:nvSpPr>
        <p:spPr>
          <a:xfrm>
            <a:off x="1171011" y="4169328"/>
            <a:ext cx="1085856" cy="6526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1xn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DB4723-BACA-4361-B68B-2FD17A724E12}"/>
              </a:ext>
            </a:extLst>
          </p:cNvPr>
          <p:cNvSpPr/>
          <p:nvPr/>
        </p:nvSpPr>
        <p:spPr>
          <a:xfrm>
            <a:off x="1221717" y="3419660"/>
            <a:ext cx="1085856" cy="6526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nx1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92CD6D0-7CB7-4D9C-BBBD-D3A6B6754C6C}"/>
              </a:ext>
            </a:extLst>
          </p:cNvPr>
          <p:cNvSpPr/>
          <p:nvPr/>
        </p:nvSpPr>
        <p:spPr>
          <a:xfrm>
            <a:off x="1151057" y="2548184"/>
            <a:ext cx="1085856" cy="6526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1xn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FA48CCF-20D1-4DD4-8623-E3FDE7D5BF71}"/>
              </a:ext>
            </a:extLst>
          </p:cNvPr>
          <p:cNvSpPr/>
          <p:nvPr/>
        </p:nvSpPr>
        <p:spPr>
          <a:xfrm>
            <a:off x="1201763" y="1798516"/>
            <a:ext cx="1085856" cy="6526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nx1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483421A-FD05-40F6-BA77-C6946DC70496}"/>
              </a:ext>
            </a:extLst>
          </p:cNvPr>
          <p:cNvSpPr/>
          <p:nvPr/>
        </p:nvSpPr>
        <p:spPr>
          <a:xfrm>
            <a:off x="4083601" y="4204926"/>
            <a:ext cx="1085856" cy="6526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1xn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CCDDD92-A34D-4761-92A3-79652CF4E764}"/>
              </a:ext>
            </a:extLst>
          </p:cNvPr>
          <p:cNvSpPr/>
          <p:nvPr/>
        </p:nvSpPr>
        <p:spPr>
          <a:xfrm>
            <a:off x="4134307" y="3455258"/>
            <a:ext cx="1085856" cy="6526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nx1</a:t>
            </a:r>
          </a:p>
        </p:txBody>
      </p:sp>
    </p:spTree>
    <p:extLst>
      <p:ext uri="{BB962C8B-B14F-4D97-AF65-F5344CB8AC3E}">
        <p14:creationId xmlns:p14="http://schemas.microsoft.com/office/powerpoint/2010/main" val="1866937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4BC988-BB1D-456B-9CC0-3E661B8AEE86}"/>
              </a:ext>
            </a:extLst>
          </p:cNvPr>
          <p:cNvSpPr/>
          <p:nvPr/>
        </p:nvSpPr>
        <p:spPr>
          <a:xfrm>
            <a:off x="4387442" y="9051877"/>
            <a:ext cx="3112316" cy="119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Previous Layer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66144E-0823-4930-9D8E-E030B942C68C}"/>
              </a:ext>
            </a:extLst>
          </p:cNvPr>
          <p:cNvSpPr/>
          <p:nvPr/>
        </p:nvSpPr>
        <p:spPr>
          <a:xfrm>
            <a:off x="882242" y="5334712"/>
            <a:ext cx="1743512" cy="119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1x1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9FB368-6761-43C9-B83D-5C5D84BB6FF7}"/>
              </a:ext>
            </a:extLst>
          </p:cNvPr>
          <p:cNvSpPr/>
          <p:nvPr/>
        </p:nvSpPr>
        <p:spPr>
          <a:xfrm>
            <a:off x="3761064" y="5314437"/>
            <a:ext cx="1743512" cy="119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1x1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6EBF41-67D7-4AB3-87E7-AF0076D9FF89}"/>
              </a:ext>
            </a:extLst>
          </p:cNvPr>
          <p:cNvSpPr/>
          <p:nvPr/>
        </p:nvSpPr>
        <p:spPr>
          <a:xfrm>
            <a:off x="6727271" y="5255714"/>
            <a:ext cx="1743512" cy="119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1x1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3A4A7D-DB47-4D2C-B7E8-A15BE3D78E57}"/>
              </a:ext>
            </a:extLst>
          </p:cNvPr>
          <p:cNvSpPr/>
          <p:nvPr/>
        </p:nvSpPr>
        <p:spPr>
          <a:xfrm>
            <a:off x="9503706" y="5227752"/>
            <a:ext cx="1743512" cy="11912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Max Pooling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8A86E4-A1ED-4154-84EB-CC4776F5DEE6}"/>
              </a:ext>
            </a:extLst>
          </p:cNvPr>
          <p:cNvSpPr/>
          <p:nvPr/>
        </p:nvSpPr>
        <p:spPr>
          <a:xfrm>
            <a:off x="9518708" y="3456976"/>
            <a:ext cx="1743512" cy="119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1x1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4AA736D-022A-4ADE-AD7A-39BD177701C3}"/>
              </a:ext>
            </a:extLst>
          </p:cNvPr>
          <p:cNvCxnSpPr/>
          <p:nvPr/>
        </p:nvCxnSpPr>
        <p:spPr>
          <a:xfrm flipV="1">
            <a:off x="1753998" y="4875415"/>
            <a:ext cx="0" cy="352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8473C90-3BA5-49BF-90C5-F53E9A2945EC}"/>
              </a:ext>
            </a:extLst>
          </p:cNvPr>
          <p:cNvCxnSpPr>
            <a:cxnSpLocks/>
          </p:cNvCxnSpPr>
          <p:nvPr/>
        </p:nvCxnSpPr>
        <p:spPr>
          <a:xfrm flipH="1" flipV="1">
            <a:off x="4138190" y="4495631"/>
            <a:ext cx="494630" cy="716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71B577-A5CB-4C96-9A43-36A82B80F3B1}"/>
              </a:ext>
            </a:extLst>
          </p:cNvPr>
          <p:cNvCxnSpPr>
            <a:cxnSpLocks/>
            <a:stCxn id="8" idx="0"/>
            <a:endCxn id="19" idx="2"/>
          </p:cNvCxnSpPr>
          <p:nvPr/>
        </p:nvCxnSpPr>
        <p:spPr>
          <a:xfrm flipH="1" flipV="1">
            <a:off x="5694348" y="1409532"/>
            <a:ext cx="1904679" cy="3846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0BAD8F-B282-4B42-A944-9A79A23FAD1E}"/>
              </a:ext>
            </a:extLst>
          </p:cNvPr>
          <p:cNvCxnSpPr/>
          <p:nvPr/>
        </p:nvCxnSpPr>
        <p:spPr>
          <a:xfrm flipV="1">
            <a:off x="10390464" y="4829275"/>
            <a:ext cx="0" cy="352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94AD474-F50F-4CDA-B907-5C561DB0E6BF}"/>
              </a:ext>
            </a:extLst>
          </p:cNvPr>
          <p:cNvSpPr/>
          <p:nvPr/>
        </p:nvSpPr>
        <p:spPr>
          <a:xfrm>
            <a:off x="4138190" y="218295"/>
            <a:ext cx="3112316" cy="119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Concatenate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DB4EC5E-F87E-480D-992B-21DCDBCCEF4B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4606575" y="1409532"/>
            <a:ext cx="1087773" cy="2224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9F8855D-242B-4BDA-80BF-06950F860A00}"/>
              </a:ext>
            </a:extLst>
          </p:cNvPr>
          <p:cNvCxnSpPr>
            <a:cxnSpLocks/>
            <a:stCxn id="24" idx="0"/>
            <a:endCxn id="19" idx="2"/>
          </p:cNvCxnSpPr>
          <p:nvPr/>
        </p:nvCxnSpPr>
        <p:spPr>
          <a:xfrm flipV="1">
            <a:off x="851005" y="1409532"/>
            <a:ext cx="4843343" cy="1727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360FA70-69E8-4961-8E16-9CECAE62D09E}"/>
              </a:ext>
            </a:extLst>
          </p:cNvPr>
          <p:cNvCxnSpPr>
            <a:cxnSpLocks/>
            <a:stCxn id="12" idx="0"/>
            <a:endCxn id="19" idx="2"/>
          </p:cNvCxnSpPr>
          <p:nvPr/>
        </p:nvCxnSpPr>
        <p:spPr>
          <a:xfrm flipH="1" flipV="1">
            <a:off x="5694348" y="1409532"/>
            <a:ext cx="4696116" cy="2047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1F763C3-EA99-4919-B352-22704B4F043D}"/>
              </a:ext>
            </a:extLst>
          </p:cNvPr>
          <p:cNvSpPr txBox="1"/>
          <p:nvPr/>
        </p:nvSpPr>
        <p:spPr>
          <a:xfrm>
            <a:off x="581114" y="497060"/>
            <a:ext cx="1345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Inception v2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2DF8FF8-B238-4D21-8A75-AB8B12A32752}"/>
              </a:ext>
            </a:extLst>
          </p:cNvPr>
          <p:cNvSpPr/>
          <p:nvPr/>
        </p:nvSpPr>
        <p:spPr>
          <a:xfrm>
            <a:off x="1171011" y="4169328"/>
            <a:ext cx="1085856" cy="6526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3x3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92CD6D0-7CB7-4D9C-BBBD-D3A6B6754C6C}"/>
              </a:ext>
            </a:extLst>
          </p:cNvPr>
          <p:cNvSpPr/>
          <p:nvPr/>
        </p:nvSpPr>
        <p:spPr>
          <a:xfrm>
            <a:off x="2089777" y="3170141"/>
            <a:ext cx="1085856" cy="6526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1x3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FA48CCF-20D1-4DD4-8623-E3FDE7D5BF71}"/>
              </a:ext>
            </a:extLst>
          </p:cNvPr>
          <p:cNvSpPr/>
          <p:nvPr/>
        </p:nvSpPr>
        <p:spPr>
          <a:xfrm>
            <a:off x="308077" y="3136938"/>
            <a:ext cx="1085856" cy="6526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3x1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483421A-FD05-40F6-BA77-C6946DC70496}"/>
              </a:ext>
            </a:extLst>
          </p:cNvPr>
          <p:cNvSpPr/>
          <p:nvPr/>
        </p:nvSpPr>
        <p:spPr>
          <a:xfrm>
            <a:off x="3387908" y="3750015"/>
            <a:ext cx="1085856" cy="6526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1x3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CCDDD92-A34D-4761-92A3-79652CF4E764}"/>
              </a:ext>
            </a:extLst>
          </p:cNvPr>
          <p:cNvSpPr/>
          <p:nvPr/>
        </p:nvSpPr>
        <p:spPr>
          <a:xfrm>
            <a:off x="4822592" y="3726290"/>
            <a:ext cx="1085856" cy="6526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3x1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DB0C8C5-8DA8-4908-BE11-CE689319E8C9}"/>
              </a:ext>
            </a:extLst>
          </p:cNvPr>
          <p:cNvCxnSpPr>
            <a:cxnSpLocks/>
          </p:cNvCxnSpPr>
          <p:nvPr/>
        </p:nvCxnSpPr>
        <p:spPr>
          <a:xfrm flipV="1">
            <a:off x="4785220" y="4402622"/>
            <a:ext cx="406260" cy="96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897489B-ECBA-413A-9460-F8FA951A7A07}"/>
              </a:ext>
            </a:extLst>
          </p:cNvPr>
          <p:cNvCxnSpPr>
            <a:cxnSpLocks/>
            <a:stCxn id="23" idx="0"/>
            <a:endCxn id="19" idx="2"/>
          </p:cNvCxnSpPr>
          <p:nvPr/>
        </p:nvCxnSpPr>
        <p:spPr>
          <a:xfrm flipV="1">
            <a:off x="2632705" y="1409532"/>
            <a:ext cx="3061643" cy="1760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775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92233-CAAE-420B-A343-AD8D094F4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Yang </a:t>
            </a:r>
            <a:r>
              <a:rPr lang="en-GB" dirty="0" err="1"/>
              <a:t>bisa</a:t>
            </a:r>
            <a:r>
              <a:rPr lang="en-GB" dirty="0"/>
              <a:t> </a:t>
            </a:r>
            <a:r>
              <a:rPr lang="en-GB" dirty="0" err="1"/>
              <a:t>diimprove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v1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4E9F5-44FC-47DB-847A-3A7FEFA83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Selesaikan</a:t>
            </a:r>
            <a:r>
              <a:rPr lang="en-GB" dirty="0"/>
              <a:t> Vanishing gradient problem</a:t>
            </a:r>
          </a:p>
          <a:p>
            <a:r>
              <a:rPr lang="en-GB" dirty="0"/>
              <a:t>Avoid representational bottlenecks</a:t>
            </a:r>
          </a:p>
          <a:p>
            <a:r>
              <a:rPr lang="en-GB" dirty="0"/>
              <a:t>Spatial aggregation (</a:t>
            </a:r>
            <a:r>
              <a:rPr lang="en-GB" dirty="0" err="1"/>
              <a:t>supaya</a:t>
            </a:r>
            <a:r>
              <a:rPr lang="en-GB" dirty="0"/>
              <a:t> </a:t>
            </a:r>
            <a:r>
              <a:rPr lang="en-GB" dirty="0" err="1"/>
              <a:t>lebih</a:t>
            </a:r>
            <a:r>
              <a:rPr lang="en-GB" dirty="0"/>
              <a:t> </a:t>
            </a:r>
            <a:r>
              <a:rPr lang="en-GB" dirty="0" err="1"/>
              <a:t>cepat</a:t>
            </a:r>
            <a:r>
              <a:rPr lang="en-GB" dirty="0"/>
              <a:t>)</a:t>
            </a:r>
          </a:p>
          <a:p>
            <a:r>
              <a:rPr lang="en-GB" dirty="0"/>
              <a:t>Balance the width and depth of the network</a:t>
            </a:r>
          </a:p>
        </p:txBody>
      </p:sp>
    </p:spTree>
    <p:extLst>
      <p:ext uri="{BB962C8B-B14F-4D97-AF65-F5344CB8AC3E}">
        <p14:creationId xmlns:p14="http://schemas.microsoft.com/office/powerpoint/2010/main" val="1170987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</TotalTime>
  <Words>87</Words>
  <Application>Microsoft Office PowerPoint</Application>
  <PresentationFormat>Widescreen</PresentationFormat>
  <Paragraphs>53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Yang bisa diimprove dari v1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9</cp:revision>
  <dcterms:created xsi:type="dcterms:W3CDTF">2020-04-08T05:44:55Z</dcterms:created>
  <dcterms:modified xsi:type="dcterms:W3CDTF">2020-04-10T07:01:42Z</dcterms:modified>
</cp:coreProperties>
</file>