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7E5C-B735-4A05-AF3C-E2C9A1A79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5EF7D-CD0B-4BE9-B654-5F7AFDDC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E552-E6DA-41C2-8F75-D0768CE7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6B8F-183B-4D63-8752-381B4570D9E2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3F85-F25E-4BC6-978A-EC7C2DD2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BE096-AF18-40ED-8B8E-6B81772D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3AC1-21FE-4194-A918-FFC5C5659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7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8ACD-6813-4CA3-A762-26C83C8A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1942B-28B0-44A4-8685-CC1C2A21C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1956-A231-49E2-A459-4E7E9CD1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6B8F-183B-4D63-8752-381B4570D9E2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9DBB-98B3-4F89-AD99-5E090C30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A687F-C45B-4C2E-A3BB-2C86C934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3AC1-21FE-4194-A918-FFC5C5659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41EB5-7C41-4FAA-BB1D-70F765D7E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623F6-BA3E-4659-ADCB-113548EC6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626E3-1D57-42DD-B696-E5B8E855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6B8F-183B-4D63-8752-381B4570D9E2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ED3E5-7262-4FE7-8B8F-21F67BC3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64658-D437-479C-8F1D-3EC2FBFC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3AC1-21FE-4194-A918-FFC5C5659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9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166E-AA2F-422B-84AC-2C6ED1AE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588E-B358-47EE-83F1-A4F319F2E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4881-8A03-4921-9530-3090B3C8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6B8F-183B-4D63-8752-381B4570D9E2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F9E7-DACD-492B-BD6D-D10E6964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6618C-3A0D-4FA6-B243-AD9CA36A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3AC1-21FE-4194-A918-FFC5C5659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17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1713-A8C5-45D0-B3CD-C40E8D62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DB5F6-4EC3-4CDA-86AC-242E9F13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417B-0EDA-4950-A9A9-C4C7C914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6B8F-183B-4D63-8752-381B4570D9E2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E892D-E36F-46B6-A3EF-64DFC678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EE922-8326-4EBD-A861-05AC6F4B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3AC1-21FE-4194-A918-FFC5C5659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88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97A8-7E05-40AF-85B4-FDBD1E91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1AFA9-2814-4D24-AE39-498849E24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24A15-AA6E-408D-B252-BF14596DD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3C6CB-17F8-4254-9768-2317E5F7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6B8F-183B-4D63-8752-381B4570D9E2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DF0E-8D1A-464C-AF84-33C02511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102CC-0468-4A72-A078-1305A86B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3AC1-21FE-4194-A918-FFC5C5659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57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616C-5FCA-4A7B-8818-FB69635E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06D9-1957-4B62-9850-B15291514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B89F3-FEB3-4990-8B15-A2B58C34E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D4368-F48B-48F8-859C-83AB0356A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2544A-913F-46CB-BD88-FA45E587D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9A2EB-47BF-484B-835A-1C1662D5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6B8F-183B-4D63-8752-381B4570D9E2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00E97-69AD-4E6F-BD44-3916A872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82B09-475E-440C-924A-462F6FC4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3AC1-21FE-4194-A918-FFC5C5659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7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19AA-0C8F-4DBB-8A83-5C777F96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025E5-17AF-4C30-8F75-ECDA0C53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6B8F-183B-4D63-8752-381B4570D9E2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A2C24-A504-4BCA-871D-B7F60A77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0D5AB-42EC-45ED-9017-9C06AC60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3AC1-21FE-4194-A918-FFC5C5659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90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044DC-0E7A-4DBD-918A-9D4854EF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6B8F-183B-4D63-8752-381B4570D9E2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B8554-301E-473E-875F-4C42E25B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9B7A0-FC6D-4823-970E-F1BF1E12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3AC1-21FE-4194-A918-FFC5C5659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8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AB76-BE3E-46D9-8382-995392BB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9E42-70AF-4143-9A32-35B2EBA2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3E197-2243-4CB5-963D-8693A9A09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7ED5E-42A0-418B-9C62-743FD9AB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6B8F-183B-4D63-8752-381B4570D9E2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2855E-C854-47BB-A1F5-0B0EF8B4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AA0BB-476D-4C70-9A30-8EDE124A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3AC1-21FE-4194-A918-FFC5C5659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4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4200-BA37-4F1B-BFA9-C381A89E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29A91-9DDC-46C4-A0B3-6C3DDC2FC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EC59D-6867-4959-8AC3-777A23A0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7A56E-B3DF-4BCF-8C5E-4AF82A78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6B8F-183B-4D63-8752-381B4570D9E2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4D16-018B-42DD-8C1F-54E30FA3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E8B84-0D9A-4277-BEA1-D1DDC5E5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3AC1-21FE-4194-A918-FFC5C5659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8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6875B-260F-4502-9171-BBDF79D1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1019-7C51-4354-9C00-A1CAB2E62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B4BD0-71FD-4823-AED0-C8DB500D6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6B8F-183B-4D63-8752-381B4570D9E2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8905A-E596-44D4-8D42-C2696324B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11A3A-3DFC-4958-8CD5-42531B299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C3AC1-21FE-4194-A918-FFC5C5659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05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DB65A3-B593-415E-8ED5-73D9F6CE8450}"/>
              </a:ext>
            </a:extLst>
          </p:cNvPr>
          <p:cNvGraphicFramePr>
            <a:graphicFrameLocks/>
          </p:cNvGraphicFramePr>
          <p:nvPr/>
        </p:nvGraphicFramePr>
        <p:xfrm>
          <a:off x="1064245" y="20670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913673-059F-4EC9-85BB-0B9F48AE5982}"/>
              </a:ext>
            </a:extLst>
          </p:cNvPr>
          <p:cNvGraphicFramePr>
            <a:graphicFrameLocks/>
          </p:cNvGraphicFramePr>
          <p:nvPr/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478E12-414F-41A2-AA34-2817E54FCE1B}"/>
              </a:ext>
            </a:extLst>
          </p:cNvPr>
          <p:cNvGraphicFramePr>
            <a:graphicFrameLocks/>
          </p:cNvGraphicFramePr>
          <p:nvPr/>
        </p:nvGraphicFramePr>
        <p:xfrm>
          <a:off x="781815" y="24166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C81ED8-FAFD-4354-B17E-D60E6C7471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238932"/>
              </p:ext>
            </p:extLst>
          </p:nvPr>
        </p:nvGraphicFramePr>
        <p:xfrm>
          <a:off x="4218657" y="3058160"/>
          <a:ext cx="460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3701F7-80F6-42D8-9508-DB66E59BAA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561333"/>
              </p:ext>
            </p:extLst>
          </p:nvPr>
        </p:nvGraphicFramePr>
        <p:xfrm>
          <a:off x="4144554" y="3124688"/>
          <a:ext cx="460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0284A8-8878-44AF-8F52-22AB4224FE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60403"/>
              </p:ext>
            </p:extLst>
          </p:nvPr>
        </p:nvGraphicFramePr>
        <p:xfrm>
          <a:off x="4055508" y="3210024"/>
          <a:ext cx="460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065DB3-620D-449A-AFD4-459C7C9F7610}"/>
                  </a:ext>
                </a:extLst>
              </p:cNvPr>
              <p:cNvSpPr txBox="1"/>
              <p:nvPr/>
            </p:nvSpPr>
            <p:spPr>
              <a:xfrm>
                <a:off x="3508070" y="3105326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065DB3-620D-449A-AFD4-459C7C9F7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70" y="3105326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C39AFD-3C03-4BE7-9FF5-CE382E3AE20E}"/>
                  </a:ext>
                </a:extLst>
              </p:cNvPr>
              <p:cNvSpPr/>
              <p:nvPr/>
            </p:nvSpPr>
            <p:spPr>
              <a:xfrm>
                <a:off x="4934016" y="3126196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C39AFD-3C03-4BE7-9FF5-CE382E3AE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016" y="3126196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246CBA-CD6B-46BD-9742-B82EEC707868}"/>
                  </a:ext>
                </a:extLst>
              </p:cNvPr>
              <p:cNvSpPr txBox="1"/>
              <p:nvPr/>
            </p:nvSpPr>
            <p:spPr>
              <a:xfrm>
                <a:off x="1382211" y="4521036"/>
                <a:ext cx="1271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246CBA-CD6B-46BD-9742-B82EEC707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11" y="4521036"/>
                <a:ext cx="1271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9E9747-B266-4A21-90CA-EA440C3A70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401869"/>
              </p:ext>
            </p:extLst>
          </p:nvPr>
        </p:nvGraphicFramePr>
        <p:xfrm>
          <a:off x="5599543" y="2282924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A49DE3-D8EE-4F1B-A2E9-BAD00339CF0C}"/>
                  </a:ext>
                </a:extLst>
              </p:cNvPr>
              <p:cNvSpPr txBox="1"/>
              <p:nvPr/>
            </p:nvSpPr>
            <p:spPr>
              <a:xfrm>
                <a:off x="6167451" y="4521036"/>
                <a:ext cx="11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A49DE3-D8EE-4F1B-A2E9-BAD00339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451" y="4521036"/>
                <a:ext cx="1166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85D7EF8-7852-48F3-807A-A42014EC5B6B}"/>
              </a:ext>
            </a:extLst>
          </p:cNvPr>
          <p:cNvSpPr txBox="1"/>
          <p:nvPr/>
        </p:nvSpPr>
        <p:spPr>
          <a:xfrm>
            <a:off x="1933120" y="5578265"/>
            <a:ext cx="511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Konvolusi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1x1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mereduksi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input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menjadi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1 channel</a:t>
            </a:r>
          </a:p>
        </p:txBody>
      </p:sp>
    </p:spTree>
    <p:extLst>
      <p:ext uri="{BB962C8B-B14F-4D97-AF65-F5344CB8AC3E}">
        <p14:creationId xmlns:p14="http://schemas.microsoft.com/office/powerpoint/2010/main" val="295947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2020-04-18T06:38:59Z</dcterms:created>
  <dcterms:modified xsi:type="dcterms:W3CDTF">2020-04-18T06:46:54Z</dcterms:modified>
</cp:coreProperties>
</file>