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B0BA-CB22-4CDE-9FC8-DB269305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441A2-76F0-428A-804A-1DF86F934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5342-E954-41BD-8B26-6C680D24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E5F2-165D-41DC-9ED8-C71BF1B9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4E7C-265C-4CCB-B826-15958AD7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C281-A332-4C01-B286-F4F4F60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FCDE5-927A-4821-8C16-B5030DC4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D368-923A-449A-AE67-0F614695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A5A7-A14F-421F-AFF7-E905AFF1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E1BB-75C7-4D59-8C31-8541FF6B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1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F2EF5-637A-4F95-9AB2-42223788A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47EC-5E93-4DF1-A187-E208C325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639D-C9AD-4A2A-A361-98B04A06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005E-EA4F-4E10-896F-BABA88A9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BC61-0192-402F-81DA-E4E00F6B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2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500-4D25-45C0-A858-F128EA95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90F4-CEA0-412E-A9DE-E97F5BD3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8B80-0632-47A5-9974-6BC9B1B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0864-3EA5-496A-A946-B1C0E1E2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5EF1-DFE5-4766-BCFB-E7815C5D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9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4D66-7B41-4ABE-A396-663D1D6C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ADA8-ACCA-4595-9B8D-603B516D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F8B-D9EF-42C4-A750-AD5F0D03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21288-6C3D-4034-A261-2B7610B3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F716-5CFE-462E-85D9-23FF858A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4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2A21-6665-40F2-8923-D1D1A67C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7D63-A344-4347-AB77-0E7DFEE15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6DFD2-5E71-4173-9979-C88DC9CAC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4D77-BFF9-44F5-9960-27D7E887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99894-8966-4729-B037-290F1EA3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EF46D-401E-4201-8895-AE042174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568B-11FD-482F-864B-C2587C69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6606-8FCC-4321-988D-DBE67876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965A5-BB44-44A2-ABA9-356C27F1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CDDAC-3DCB-4A58-86D3-B98BD9035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F71D1-6106-42D8-AABF-B33F1218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A4501-A7CC-459E-B0E9-34C3A919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C8C3C-7B85-4F6E-8913-5835E7A0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1A0DF-96AD-418F-8D8C-47CB44E7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AD41-81B5-43EA-8CF1-5933473E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CB377-0242-44E3-BA54-ED5E9138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4B3F-F6A1-4A9B-B570-C49F5C9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982E-4A74-4128-97B2-D35C5ADC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9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9E617-7C0D-42B8-8C7F-CED1A568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0882D-14BF-4416-BAD5-14206B24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C864E-3F6E-4468-8FEF-B51D262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502A-A35E-4A20-9863-D66FEF3F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D8D7-E48C-4A7F-B874-C5564321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CD430-9F71-41B1-94C6-2B846DF6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E8FB-CFC1-4D24-9A90-76556248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34626-0678-4467-A601-8A836C79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D917-A0DD-4CFB-AC4E-351AEC7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367-27FB-4E28-8B0B-EF778E9F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ED371-BB07-4FC2-89BF-BB25B600E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D1472-C9EE-41D9-B0BF-357E0A005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FED01-0F9C-4B74-A40C-70D1EBC6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1A65-8694-49C4-9EDB-0C7B4FEB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67FF4-AD44-48BB-BF19-F2042CD0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2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C9793-3DA3-451C-B225-DA637E29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E48EE-32F1-4A57-90B1-5BC625F7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A61B-33D7-4E62-A9B2-427E0457A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2DE9-A55E-485B-886A-19A32A11825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A977-96D9-4D78-8603-622546F1E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07F4-C794-48CA-8BA3-3BFA9E6B9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7241-506A-4EDC-BC13-A3C0AAD1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4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E277-CF89-4646-9C26-9D6D84740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2C95-11B0-4FA7-A765-520B05856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404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1006-9BBE-4810-9FE7-F0C7DD1C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Convolution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30EB6-FE26-457E-B4B8-71DB2E027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96294"/>
            <a:ext cx="6400800" cy="3810000"/>
          </a:xfrm>
        </p:spPr>
      </p:pic>
    </p:spTree>
    <p:extLst>
      <p:ext uri="{BB962C8B-B14F-4D97-AF65-F5344CB8AC3E}">
        <p14:creationId xmlns:p14="http://schemas.microsoft.com/office/powerpoint/2010/main" val="96911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1006-9BBE-4810-9FE7-F0C7DD1C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Convolution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D93E436-AC7A-4DDB-80BF-F69B14D9D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342350"/>
              </p:ext>
            </p:extLst>
          </p:nvPr>
        </p:nvGraphicFramePr>
        <p:xfrm>
          <a:off x="1146208" y="2576395"/>
          <a:ext cx="3223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3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92FDB8CD-3F60-4263-9088-F250D2B36B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953333"/>
              </p:ext>
            </p:extLst>
          </p:nvPr>
        </p:nvGraphicFramePr>
        <p:xfrm>
          <a:off x="5726230" y="2872740"/>
          <a:ext cx="1934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3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0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1006-9BBE-4810-9FE7-F0C7DD1C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Convolution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D93E436-AC7A-4DDB-80BF-F69B14D9D6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6208" y="2576395"/>
          <a:ext cx="3223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3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92FDB8CD-3F60-4263-9088-F250D2B36B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382157"/>
              </p:ext>
            </p:extLst>
          </p:nvPr>
        </p:nvGraphicFramePr>
        <p:xfrm>
          <a:off x="5726230" y="2872740"/>
          <a:ext cx="1934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3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64473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CD98-FB26-48D6-8E13-6703B15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090F5-EA44-4915-9E0F-008156E7F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3"/>
          <a:stretch/>
        </p:blipFill>
        <p:spPr>
          <a:xfrm>
            <a:off x="1061209" y="1905633"/>
            <a:ext cx="2919414" cy="328193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6920414-BFC6-45E9-AE4B-107E0C135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0"/>
          <a:stretch/>
        </p:blipFill>
        <p:spPr>
          <a:xfrm>
            <a:off x="4755646" y="1895319"/>
            <a:ext cx="2858390" cy="3281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FAA96-4E85-444C-B3E1-0D52FF53E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59" y="2716410"/>
            <a:ext cx="3122744" cy="175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E5CFD-5FA0-4EE9-ACDB-7EAD7E26185F}"/>
              </a:ext>
            </a:extLst>
          </p:cNvPr>
          <p:cNvSpPr txBox="1"/>
          <p:nvPr/>
        </p:nvSpPr>
        <p:spPr>
          <a:xfrm>
            <a:off x="2038525" y="540251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3D8B5-B732-4FBE-9350-6BDA13B7324E}"/>
              </a:ext>
            </a:extLst>
          </p:cNvPr>
          <p:cNvSpPr txBox="1"/>
          <p:nvPr/>
        </p:nvSpPr>
        <p:spPr>
          <a:xfrm>
            <a:off x="5849233" y="5410899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033E0-A842-4011-BA8A-ACFE475BEA48}"/>
              </a:ext>
            </a:extLst>
          </p:cNvPr>
          <p:cNvSpPr txBox="1"/>
          <p:nvPr/>
        </p:nvSpPr>
        <p:spPr>
          <a:xfrm>
            <a:off x="9659942" y="5500507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87D12-61D8-4F94-AE57-6DB75EE9E802}"/>
              </a:ext>
            </a:extLst>
          </p:cNvPr>
          <p:cNvSpPr/>
          <p:nvPr/>
        </p:nvSpPr>
        <p:spPr>
          <a:xfrm>
            <a:off x="4978616" y="6278955"/>
            <a:ext cx="2412450" cy="4278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1 image = 1 class/label</a:t>
            </a:r>
          </a:p>
        </p:txBody>
      </p:sp>
    </p:spTree>
    <p:extLst>
      <p:ext uri="{BB962C8B-B14F-4D97-AF65-F5344CB8AC3E}">
        <p14:creationId xmlns:p14="http://schemas.microsoft.com/office/powerpoint/2010/main" val="4205150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CD98-FB26-48D6-8E13-6703B15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090F5-EA44-4915-9E0F-008156E7F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3"/>
          <a:stretch/>
        </p:blipFill>
        <p:spPr>
          <a:xfrm>
            <a:off x="1061209" y="1904943"/>
            <a:ext cx="2919414" cy="328193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6920414-BFC6-45E9-AE4B-107E0C135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0"/>
          <a:stretch/>
        </p:blipFill>
        <p:spPr>
          <a:xfrm>
            <a:off x="4755646" y="1895319"/>
            <a:ext cx="2858390" cy="3281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FAA96-4E85-444C-B3E1-0D52FF53E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59" y="2716410"/>
            <a:ext cx="3122744" cy="175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E5CFD-5FA0-4EE9-ACDB-7EAD7E26185F}"/>
              </a:ext>
            </a:extLst>
          </p:cNvPr>
          <p:cNvSpPr txBox="1"/>
          <p:nvPr/>
        </p:nvSpPr>
        <p:spPr>
          <a:xfrm>
            <a:off x="2038525" y="5236564"/>
            <a:ext cx="1275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97% Person</a:t>
            </a:r>
          </a:p>
          <a:p>
            <a:r>
              <a:rPr lang="en-GB" dirty="0"/>
              <a:t>2% Doge</a:t>
            </a:r>
          </a:p>
          <a:p>
            <a:r>
              <a:rPr lang="en-GB" dirty="0"/>
              <a:t>1% 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3D8B5-B732-4FBE-9350-6BDA13B7324E}"/>
              </a:ext>
            </a:extLst>
          </p:cNvPr>
          <p:cNvSpPr txBox="1"/>
          <p:nvPr/>
        </p:nvSpPr>
        <p:spPr>
          <a:xfrm>
            <a:off x="5724105" y="5236564"/>
            <a:ext cx="1158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88% Cat</a:t>
            </a:r>
          </a:p>
          <a:p>
            <a:r>
              <a:rPr lang="en-GB" dirty="0"/>
              <a:t>9% Person</a:t>
            </a:r>
          </a:p>
          <a:p>
            <a:r>
              <a:rPr lang="en-GB" dirty="0"/>
              <a:t>3% Doge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87D12-61D8-4F94-AE57-6DB75EE9E802}"/>
              </a:ext>
            </a:extLst>
          </p:cNvPr>
          <p:cNvSpPr/>
          <p:nvPr/>
        </p:nvSpPr>
        <p:spPr>
          <a:xfrm>
            <a:off x="4978616" y="6278955"/>
            <a:ext cx="2412450" cy="4278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1 image = 1 class/label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9595F-E1F5-4B7A-BE4F-3BC59C6002F3}"/>
              </a:ext>
            </a:extLst>
          </p:cNvPr>
          <p:cNvSpPr txBox="1"/>
          <p:nvPr/>
        </p:nvSpPr>
        <p:spPr>
          <a:xfrm>
            <a:off x="9349144" y="5223508"/>
            <a:ext cx="1158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92% Doge</a:t>
            </a:r>
          </a:p>
          <a:p>
            <a:r>
              <a:rPr lang="en-GB" dirty="0"/>
              <a:t>6% Cat</a:t>
            </a:r>
          </a:p>
          <a:p>
            <a:r>
              <a:rPr lang="en-GB" dirty="0"/>
              <a:t>2% Person</a:t>
            </a:r>
          </a:p>
        </p:txBody>
      </p:sp>
    </p:spTree>
    <p:extLst>
      <p:ext uri="{BB962C8B-B14F-4D97-AF65-F5344CB8AC3E}">
        <p14:creationId xmlns:p14="http://schemas.microsoft.com/office/powerpoint/2010/main" val="2940444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>
            <a:extLst>
              <a:ext uri="{FF2B5EF4-FFF2-40B4-BE49-F238E27FC236}">
                <a16:creationId xmlns:a16="http://schemas.microsoft.com/office/drawing/2014/main" id="{8E97D3D7-ECDF-42FC-A077-678DA615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Image Classification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370BB-FA8B-4EEB-B397-00D43F113EAF}"/>
              </a:ext>
            </a:extLst>
          </p:cNvPr>
          <p:cNvSpPr txBox="1"/>
          <p:nvPr/>
        </p:nvSpPr>
        <p:spPr>
          <a:xfrm>
            <a:off x="8961362" y="227388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470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27A446-C172-49E1-B48F-204B0B3A2EB4}"/>
              </a:ext>
            </a:extLst>
          </p:cNvPr>
          <p:cNvSpPr txBox="1"/>
          <p:nvPr/>
        </p:nvSpPr>
        <p:spPr>
          <a:xfrm>
            <a:off x="9019872" y="35077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4AA66-6A54-4C2E-A8F5-72878FBF3574}"/>
              </a:ext>
            </a:extLst>
          </p:cNvPr>
          <p:cNvSpPr txBox="1"/>
          <p:nvPr/>
        </p:nvSpPr>
        <p:spPr>
          <a:xfrm>
            <a:off x="9019872" y="4840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49</a:t>
            </a:r>
          </a:p>
        </p:txBody>
      </p:sp>
      <p:pic>
        <p:nvPicPr>
          <p:cNvPr id="55" name="Content Placeholder 4">
            <a:extLst>
              <a:ext uri="{FF2B5EF4-FFF2-40B4-BE49-F238E27FC236}">
                <a16:creationId xmlns:a16="http://schemas.microsoft.com/office/drawing/2014/main" id="{2E308714-02EB-4AB4-9B98-9A05929B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0"/>
          <a:stretch/>
        </p:blipFill>
        <p:spPr>
          <a:xfrm>
            <a:off x="905541" y="2132828"/>
            <a:ext cx="2858390" cy="32819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416972-774A-4D98-AAF8-E9D8E066F106}"/>
                  </a:ext>
                </a:extLst>
              </p:cNvPr>
              <p:cNvSpPr txBox="1"/>
              <p:nvPr/>
            </p:nvSpPr>
            <p:spPr>
              <a:xfrm>
                <a:off x="1016907" y="5550243"/>
                <a:ext cx="2635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256∗256∗3=196608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416972-774A-4D98-AAF8-E9D8E066F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7" y="5550243"/>
                <a:ext cx="26356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E94F98-95A3-45F7-B5BF-E5C1F0FB1256}"/>
              </a:ext>
            </a:extLst>
          </p:cNvPr>
          <p:cNvCxnSpPr/>
          <p:nvPr/>
        </p:nvCxnSpPr>
        <p:spPr>
          <a:xfrm>
            <a:off x="8747991" y="5636564"/>
            <a:ext cx="789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BEEA3B-C5C1-4BC7-9E88-AC879277E98C}"/>
              </a:ext>
            </a:extLst>
          </p:cNvPr>
          <p:cNvSpPr txBox="1"/>
          <p:nvPr/>
        </p:nvSpPr>
        <p:spPr>
          <a:xfrm>
            <a:off x="9537262" y="5357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2A19D4-F15C-4873-91AB-3AAE613CBFF3}"/>
              </a:ext>
            </a:extLst>
          </p:cNvPr>
          <p:cNvSpPr txBox="1"/>
          <p:nvPr/>
        </p:nvSpPr>
        <p:spPr>
          <a:xfrm>
            <a:off x="8816368" y="57118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532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395DF97-6F0F-4580-83DF-06BBA308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333" y="1299657"/>
            <a:ext cx="5023539" cy="54137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F8F31F8-AFD5-4610-9AAF-CDDC6085C2A8}"/>
              </a:ext>
            </a:extLst>
          </p:cNvPr>
          <p:cNvSpPr txBox="1"/>
          <p:nvPr/>
        </p:nvSpPr>
        <p:spPr>
          <a:xfrm>
            <a:off x="8816368" y="57118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532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1186307-5D14-416B-9F97-DC3DCE777547}"/>
              </a:ext>
            </a:extLst>
          </p:cNvPr>
          <p:cNvSpPr txBox="1"/>
          <p:nvPr/>
        </p:nvSpPr>
        <p:spPr>
          <a:xfrm>
            <a:off x="8816368" y="57118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532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C4130A-0A59-4A23-8286-CCCD203F6F63}"/>
              </a:ext>
            </a:extLst>
          </p:cNvPr>
          <p:cNvCxnSpPr/>
          <p:nvPr/>
        </p:nvCxnSpPr>
        <p:spPr>
          <a:xfrm>
            <a:off x="8747991" y="5636564"/>
            <a:ext cx="789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9B98015-BFA4-4C81-9AA4-D7E971770460}"/>
              </a:ext>
            </a:extLst>
          </p:cNvPr>
          <p:cNvCxnSpPr/>
          <p:nvPr/>
        </p:nvCxnSpPr>
        <p:spPr>
          <a:xfrm>
            <a:off x="8747991" y="5636564"/>
            <a:ext cx="789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60" grpId="0"/>
      <p:bldP spid="61" grpId="0"/>
      <p:bldP spid="107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30B0E7C2-DFC6-43AD-AECC-C6DB62DC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Image Classification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370BB-FA8B-4EEB-B397-00D43F113EAF}"/>
              </a:ext>
            </a:extLst>
          </p:cNvPr>
          <p:cNvSpPr txBox="1"/>
          <p:nvPr/>
        </p:nvSpPr>
        <p:spPr>
          <a:xfrm>
            <a:off x="8961362" y="227388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470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27A446-C172-49E1-B48F-204B0B3A2EB4}"/>
              </a:ext>
            </a:extLst>
          </p:cNvPr>
          <p:cNvSpPr txBox="1"/>
          <p:nvPr/>
        </p:nvSpPr>
        <p:spPr>
          <a:xfrm>
            <a:off x="9019872" y="35077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4AA66-6A54-4C2E-A8F5-72878FBF3574}"/>
              </a:ext>
            </a:extLst>
          </p:cNvPr>
          <p:cNvSpPr txBox="1"/>
          <p:nvPr/>
        </p:nvSpPr>
        <p:spPr>
          <a:xfrm>
            <a:off x="9019872" y="4840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49</a:t>
            </a:r>
          </a:p>
        </p:txBody>
      </p:sp>
      <p:pic>
        <p:nvPicPr>
          <p:cNvPr id="55" name="Content Placeholder 4">
            <a:extLst>
              <a:ext uri="{FF2B5EF4-FFF2-40B4-BE49-F238E27FC236}">
                <a16:creationId xmlns:a16="http://schemas.microsoft.com/office/drawing/2014/main" id="{2E308714-02EB-4AB4-9B98-9A05929B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0"/>
          <a:stretch/>
        </p:blipFill>
        <p:spPr>
          <a:xfrm>
            <a:off x="905541" y="2132828"/>
            <a:ext cx="2858390" cy="32819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416972-774A-4D98-AAF8-E9D8E066F106}"/>
                  </a:ext>
                </a:extLst>
              </p:cNvPr>
              <p:cNvSpPr txBox="1"/>
              <p:nvPr/>
            </p:nvSpPr>
            <p:spPr>
              <a:xfrm>
                <a:off x="1016907" y="5550243"/>
                <a:ext cx="2635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256∗256∗3=196608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416972-774A-4D98-AAF8-E9D8E066F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7" y="5550243"/>
                <a:ext cx="26356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E94F98-95A3-45F7-B5BF-E5C1F0FB1256}"/>
              </a:ext>
            </a:extLst>
          </p:cNvPr>
          <p:cNvCxnSpPr>
            <a:cxnSpLocks/>
          </p:cNvCxnSpPr>
          <p:nvPr/>
        </p:nvCxnSpPr>
        <p:spPr>
          <a:xfrm>
            <a:off x="8973383" y="5210316"/>
            <a:ext cx="49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E2A19D4-F15C-4873-91AB-3AAE613CBFF3}"/>
              </a:ext>
            </a:extLst>
          </p:cNvPr>
          <p:cNvSpPr txBox="1"/>
          <p:nvPr/>
        </p:nvSpPr>
        <p:spPr>
          <a:xfrm>
            <a:off x="8979620" y="52103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532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395DF97-6F0F-4580-83DF-06BBA308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333" y="1299657"/>
            <a:ext cx="5023539" cy="54137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F8F31F8-AFD5-4610-9AAF-CDDC6085C2A8}"/>
              </a:ext>
            </a:extLst>
          </p:cNvPr>
          <p:cNvSpPr txBox="1"/>
          <p:nvPr/>
        </p:nvSpPr>
        <p:spPr>
          <a:xfrm>
            <a:off x="8973383" y="38751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532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1186307-5D14-416B-9F97-DC3DCE777547}"/>
              </a:ext>
            </a:extLst>
          </p:cNvPr>
          <p:cNvSpPr txBox="1"/>
          <p:nvPr/>
        </p:nvSpPr>
        <p:spPr>
          <a:xfrm>
            <a:off x="8990617" y="25883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532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C4130A-0A59-4A23-8286-CCCD203F6F63}"/>
              </a:ext>
            </a:extLst>
          </p:cNvPr>
          <p:cNvCxnSpPr>
            <a:cxnSpLocks/>
          </p:cNvCxnSpPr>
          <p:nvPr/>
        </p:nvCxnSpPr>
        <p:spPr>
          <a:xfrm>
            <a:off x="9040226" y="3865642"/>
            <a:ext cx="365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9B98015-BFA4-4C81-9AA4-D7E971770460}"/>
              </a:ext>
            </a:extLst>
          </p:cNvPr>
          <p:cNvCxnSpPr>
            <a:cxnSpLocks/>
          </p:cNvCxnSpPr>
          <p:nvPr/>
        </p:nvCxnSpPr>
        <p:spPr>
          <a:xfrm>
            <a:off x="9000051" y="2639481"/>
            <a:ext cx="497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A30C1-ACF0-40A1-8770-56FC5B0F8DD2}"/>
                  </a:ext>
                </a:extLst>
              </p:cNvPr>
              <p:cNvSpPr txBox="1"/>
              <p:nvPr/>
            </p:nvSpPr>
            <p:spPr>
              <a:xfrm>
                <a:off x="9466637" y="2458549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=88%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A30C1-ACF0-40A1-8770-56FC5B0F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637" y="2458549"/>
                <a:ext cx="9364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9543DE-237C-4755-B8C4-62298C713AAE}"/>
                  </a:ext>
                </a:extLst>
              </p:cNvPr>
              <p:cNvSpPr txBox="1"/>
              <p:nvPr/>
            </p:nvSpPr>
            <p:spPr>
              <a:xfrm>
                <a:off x="9390718" y="3637183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9543DE-237C-4755-B8C4-62298C71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718" y="3637183"/>
                <a:ext cx="8082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CD059F-BE39-4338-B0A6-0E120BA148B4}"/>
                  </a:ext>
                </a:extLst>
              </p:cNvPr>
              <p:cNvSpPr txBox="1"/>
              <p:nvPr/>
            </p:nvSpPr>
            <p:spPr>
              <a:xfrm>
                <a:off x="9432685" y="502565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CD059F-BE39-4338-B0A6-0E120BA14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685" y="5025650"/>
                <a:ext cx="8082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82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4D86EB66-73D7-4521-AF9E-26F98391F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0"/>
          <a:stretch/>
        </p:blipFill>
        <p:spPr>
          <a:xfrm>
            <a:off x="4635459" y="1540205"/>
            <a:ext cx="2858390" cy="32819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2BB323-A6D0-4BC7-83DB-F91359715FA7}"/>
              </a:ext>
            </a:extLst>
          </p:cNvPr>
          <p:cNvSpPr txBox="1"/>
          <p:nvPr/>
        </p:nvSpPr>
        <p:spPr>
          <a:xfrm>
            <a:off x="5603918" y="4881450"/>
            <a:ext cx="1158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88% Cat</a:t>
            </a:r>
          </a:p>
          <a:p>
            <a:r>
              <a:rPr lang="en-GB" dirty="0"/>
              <a:t>9% Person</a:t>
            </a:r>
          </a:p>
          <a:p>
            <a:r>
              <a:rPr lang="en-GB" dirty="0"/>
              <a:t>3% Doge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4954C2-6263-4AA6-BE91-37EDB9CB97B6}"/>
              </a:ext>
            </a:extLst>
          </p:cNvPr>
          <p:cNvSpPr/>
          <p:nvPr/>
        </p:nvSpPr>
        <p:spPr>
          <a:xfrm>
            <a:off x="5524901" y="4862200"/>
            <a:ext cx="1237732" cy="36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7DBA43-073B-452E-9D1A-059DDCC122EE}"/>
              </a:ext>
            </a:extLst>
          </p:cNvPr>
          <p:cNvSpPr/>
          <p:nvPr/>
        </p:nvSpPr>
        <p:spPr>
          <a:xfrm>
            <a:off x="4978616" y="6278955"/>
            <a:ext cx="2412450" cy="4278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Softmax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DC7948-702E-45CD-9F1B-D9EFF6CD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75267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2AF0-3D94-4D99-8AD4-339F4623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Object Detection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26C633-9B70-4162-AA78-C0656902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3"/>
          <a:stretch/>
        </p:blipFill>
        <p:spPr>
          <a:xfrm>
            <a:off x="1061209" y="1905633"/>
            <a:ext cx="2919414" cy="328193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D5245-7764-447F-9C4E-444F16409183}"/>
              </a:ext>
            </a:extLst>
          </p:cNvPr>
          <p:cNvSpPr/>
          <p:nvPr/>
        </p:nvSpPr>
        <p:spPr>
          <a:xfrm>
            <a:off x="1232033" y="2348948"/>
            <a:ext cx="1434165" cy="1809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C5950-53F8-48D9-BD88-E8B650FE23B3}"/>
              </a:ext>
            </a:extLst>
          </p:cNvPr>
          <p:cNvSpPr/>
          <p:nvPr/>
        </p:nvSpPr>
        <p:spPr>
          <a:xfrm>
            <a:off x="2520916" y="1979615"/>
            <a:ext cx="1434165" cy="196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84E2D-2389-452C-8427-80D28630C025}"/>
              </a:ext>
            </a:extLst>
          </p:cNvPr>
          <p:cNvSpPr txBox="1"/>
          <p:nvPr/>
        </p:nvSpPr>
        <p:spPr>
          <a:xfrm>
            <a:off x="1537271" y="4112786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44B13-0152-46CC-933A-3566834ADEA0}"/>
              </a:ext>
            </a:extLst>
          </p:cNvPr>
          <p:cNvSpPr txBox="1"/>
          <p:nvPr/>
        </p:nvSpPr>
        <p:spPr>
          <a:xfrm>
            <a:off x="2897713" y="3865975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7F18F-BF17-4313-9CF7-77D33F877899}"/>
              </a:ext>
            </a:extLst>
          </p:cNvPr>
          <p:cNvSpPr/>
          <p:nvPr/>
        </p:nvSpPr>
        <p:spPr>
          <a:xfrm>
            <a:off x="1061209" y="1905634"/>
            <a:ext cx="143416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111460E-FFF9-4BB2-AA2D-97ABF4C7B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0"/>
          <a:stretch/>
        </p:blipFill>
        <p:spPr>
          <a:xfrm>
            <a:off x="4755646" y="1895319"/>
            <a:ext cx="2858390" cy="32819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9F53A4-2766-45E3-9FC4-E01B771E3A27}"/>
              </a:ext>
            </a:extLst>
          </p:cNvPr>
          <p:cNvSpPr/>
          <p:nvPr/>
        </p:nvSpPr>
        <p:spPr>
          <a:xfrm>
            <a:off x="5839971" y="2916455"/>
            <a:ext cx="1340475" cy="9495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8ECCAD-5DA5-4F5C-A0B9-FB96D6F820AE}"/>
              </a:ext>
            </a:extLst>
          </p:cNvPr>
          <p:cNvSpPr/>
          <p:nvPr/>
        </p:nvSpPr>
        <p:spPr>
          <a:xfrm>
            <a:off x="4730105" y="2586764"/>
            <a:ext cx="833298" cy="18953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BE35FF-D83C-4496-82BF-EA8D96E2E152}"/>
              </a:ext>
            </a:extLst>
          </p:cNvPr>
          <p:cNvSpPr/>
          <p:nvPr/>
        </p:nvSpPr>
        <p:spPr>
          <a:xfrm>
            <a:off x="5698157" y="3904668"/>
            <a:ext cx="1877379" cy="5774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F15B6-6E40-4015-8284-02C113D2C35B}"/>
              </a:ext>
            </a:extLst>
          </p:cNvPr>
          <p:cNvSpPr txBox="1"/>
          <p:nvPr/>
        </p:nvSpPr>
        <p:spPr>
          <a:xfrm>
            <a:off x="1372487" y="1610283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Branch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E15B-E911-477D-B31A-946BA2C8A367}"/>
              </a:ext>
            </a:extLst>
          </p:cNvPr>
          <p:cNvSpPr txBox="1"/>
          <p:nvPr/>
        </p:nvSpPr>
        <p:spPr>
          <a:xfrm>
            <a:off x="6162604" y="2629474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Cat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C7B84-1950-4DF1-8C35-3FDC85CA8F4B}"/>
              </a:ext>
            </a:extLst>
          </p:cNvPr>
          <p:cNvSpPr txBox="1"/>
          <p:nvPr/>
        </p:nvSpPr>
        <p:spPr>
          <a:xfrm>
            <a:off x="4890481" y="22749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Glass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82671-AB94-40D6-A6E6-BF52B2B1A372}"/>
              </a:ext>
            </a:extLst>
          </p:cNvPr>
          <p:cNvSpPr txBox="1"/>
          <p:nvPr/>
        </p:nvSpPr>
        <p:spPr>
          <a:xfrm>
            <a:off x="6182135" y="4460352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Plate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DAD00E-9481-4B21-9B48-2998B0B93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59" y="2716410"/>
            <a:ext cx="3122744" cy="1758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7D5DC6-967E-4C20-94D9-2766D0B78BAE}"/>
              </a:ext>
            </a:extLst>
          </p:cNvPr>
          <p:cNvSpPr txBox="1"/>
          <p:nvPr/>
        </p:nvSpPr>
        <p:spPr>
          <a:xfrm>
            <a:off x="8471383" y="3068864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Flower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A4CC62-9829-4CD5-B5B3-ED2EA3A4CADB}"/>
              </a:ext>
            </a:extLst>
          </p:cNvPr>
          <p:cNvSpPr/>
          <p:nvPr/>
        </p:nvSpPr>
        <p:spPr>
          <a:xfrm>
            <a:off x="9246406" y="2903872"/>
            <a:ext cx="1533889" cy="13188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2A747-E71D-47F0-AFA0-C610ECE14961}"/>
              </a:ext>
            </a:extLst>
          </p:cNvPr>
          <p:cNvSpPr txBox="1"/>
          <p:nvPr/>
        </p:nvSpPr>
        <p:spPr>
          <a:xfrm>
            <a:off x="9669262" y="2605797"/>
            <a:ext cx="688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Doge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1F13AE-0364-49C5-805D-F115E3886E3F}"/>
              </a:ext>
            </a:extLst>
          </p:cNvPr>
          <p:cNvSpPr/>
          <p:nvPr/>
        </p:nvSpPr>
        <p:spPr>
          <a:xfrm>
            <a:off x="8653112" y="3429000"/>
            <a:ext cx="500513" cy="4369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2EEB3-1ED6-4FF7-885E-3BC51164F100}"/>
              </a:ext>
            </a:extLst>
          </p:cNvPr>
          <p:cNvSpPr/>
          <p:nvPr/>
        </p:nvSpPr>
        <p:spPr>
          <a:xfrm>
            <a:off x="4730105" y="5984466"/>
            <a:ext cx="2412450" cy="4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1 image = </a:t>
            </a:r>
            <a:r>
              <a:rPr lang="en-GB" dirty="0" err="1">
                <a:solidFill>
                  <a:sysClr val="windowText" lastClr="000000"/>
                </a:solidFill>
              </a:rPr>
              <a:t>banyak</a:t>
            </a:r>
            <a:r>
              <a:rPr lang="en-GB" dirty="0">
                <a:solidFill>
                  <a:sysClr val="windowText" lastClr="000000"/>
                </a:solidFill>
              </a:rPr>
              <a:t> label</a:t>
            </a:r>
          </a:p>
        </p:txBody>
      </p:sp>
    </p:spTree>
    <p:extLst>
      <p:ext uri="{BB962C8B-B14F-4D97-AF65-F5344CB8AC3E}">
        <p14:creationId xmlns:p14="http://schemas.microsoft.com/office/powerpoint/2010/main" val="13135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8ECC-E7E7-4F91-92BF-0DE5DA9B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BC013-FDB6-4789-A4A1-3AA064A6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1467857"/>
            <a:ext cx="11001676" cy="47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3411D5D-0E1B-4588-BF09-8ED133454150}"/>
                  </a:ext>
                </a:extLst>
              </p:cNvPr>
              <p:cNvSpPr/>
              <p:nvPr/>
            </p:nvSpPr>
            <p:spPr>
              <a:xfrm>
                <a:off x="1071429" y="1160569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3411D5D-0E1B-4588-BF09-8ED133454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29" y="1160569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8EA2904-C489-49D4-9F81-F2466B29C2B7}"/>
                  </a:ext>
                </a:extLst>
              </p:cNvPr>
              <p:cNvSpPr/>
              <p:nvPr/>
            </p:nvSpPr>
            <p:spPr>
              <a:xfrm>
                <a:off x="1071429" y="243020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8EA2904-C489-49D4-9F81-F2466B29C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29" y="2430205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EC9AB22-CD91-48BA-8EEB-A74C883F50EC}"/>
                  </a:ext>
                </a:extLst>
              </p:cNvPr>
              <p:cNvSpPr/>
              <p:nvPr/>
            </p:nvSpPr>
            <p:spPr>
              <a:xfrm>
                <a:off x="1071428" y="376020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EC9AB22-CD91-48BA-8EEB-A74C883F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28" y="3760203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0E26B5-C8B3-443B-BFF1-190257421EA9}"/>
                  </a:ext>
                </a:extLst>
              </p:cNvPr>
              <p:cNvSpPr/>
              <p:nvPr/>
            </p:nvSpPr>
            <p:spPr>
              <a:xfrm>
                <a:off x="3078467" y="118366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0E26B5-C8B3-443B-BFF1-190257421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67" y="1183662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B74B9B-D2E0-4684-9C0E-091D5354BD4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667048" y="1462012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578B4-CB99-4956-A164-FCF9B2B6946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667048" y="1485105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1E78F-D34C-40F9-A869-B03C9EC0F73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67047" y="1485105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8D7EB-E736-4974-A0B1-25C20EAC3CA7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674086" y="1485105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A1D75-BEE9-4711-A9CD-B35FBFEAF42E}"/>
                  </a:ext>
                </a:extLst>
              </p:cNvPr>
              <p:cNvSpPr txBox="1"/>
              <p:nvPr/>
            </p:nvSpPr>
            <p:spPr>
              <a:xfrm>
                <a:off x="4656860" y="2543787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A1D75-BEE9-4711-A9CD-B35FBFEA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60" y="2543787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071AAA-770E-4716-8C26-E297086460E1}"/>
                  </a:ext>
                </a:extLst>
              </p:cNvPr>
              <p:cNvSpPr txBox="1"/>
              <p:nvPr/>
            </p:nvSpPr>
            <p:spPr>
              <a:xfrm>
                <a:off x="1637279" y="1152497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071AAA-770E-4716-8C26-E29708646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79" y="1152497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4EBD41-E82B-41D0-B6B9-6F95DE7B8877}"/>
                  </a:ext>
                </a:extLst>
              </p:cNvPr>
              <p:cNvSpPr txBox="1"/>
              <p:nvPr/>
            </p:nvSpPr>
            <p:spPr>
              <a:xfrm>
                <a:off x="1526552" y="2329184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4EBD41-E82B-41D0-B6B9-6F95DE7B8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52" y="2329184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C809BF-324B-4DF7-8BC0-B2DF4F969E70}"/>
                  </a:ext>
                </a:extLst>
              </p:cNvPr>
              <p:cNvSpPr txBox="1"/>
              <p:nvPr/>
            </p:nvSpPr>
            <p:spPr>
              <a:xfrm>
                <a:off x="1436197" y="3523223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C809BF-324B-4DF7-8BC0-B2DF4F96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97" y="3523223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A506BDC-33E6-435E-BB5D-E4675BB68671}"/>
                  </a:ext>
                </a:extLst>
              </p:cNvPr>
              <p:cNvSpPr/>
              <p:nvPr/>
            </p:nvSpPr>
            <p:spPr>
              <a:xfrm>
                <a:off x="3078467" y="242701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A506BDC-33E6-435E-BB5D-E4675BB68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67" y="2427011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853A4A4-638E-4E1F-850A-B140638C4E7F}"/>
                  </a:ext>
                </a:extLst>
              </p:cNvPr>
              <p:cNvSpPr/>
              <p:nvPr/>
            </p:nvSpPr>
            <p:spPr>
              <a:xfrm>
                <a:off x="3078467" y="376020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853A4A4-638E-4E1F-850A-B140638C4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67" y="3760202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42053-307D-45F6-9624-E13B4EDDF4F7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1667048" y="1462012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7F8B9-BC07-45CE-B4D3-BF12E9C53413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1667048" y="1462012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E1108D-7472-487A-9EB0-822EA0FB05E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1667048" y="2728454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149111-BB35-4900-BCFE-030AA682C36F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1667048" y="2731648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AD8856-6ECF-4745-8B11-5F9A15CF9CBB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 flipV="1">
            <a:off x="1667047" y="2728454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56A24D-EE29-4B85-8DA0-5231D5280019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1667047" y="4061645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E90473-DEE4-4055-8E26-FAD56E756158}"/>
                  </a:ext>
                </a:extLst>
              </p:cNvPr>
              <p:cNvSpPr txBox="1"/>
              <p:nvPr/>
            </p:nvSpPr>
            <p:spPr>
              <a:xfrm>
                <a:off x="1842972" y="1500126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E90473-DEE4-4055-8E26-FAD56E756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72" y="1500126"/>
                <a:ext cx="455446" cy="3175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C31D95-4887-4C41-A38D-F37AEF0DE747}"/>
                  </a:ext>
                </a:extLst>
              </p:cNvPr>
              <p:cNvSpPr txBox="1"/>
              <p:nvPr/>
            </p:nvSpPr>
            <p:spPr>
              <a:xfrm>
                <a:off x="1526552" y="1816041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C31D95-4887-4C41-A38D-F37AEF0DE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52" y="1816041"/>
                <a:ext cx="455446" cy="3175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0B3FE0-F2D9-4FB3-BF49-620B9D40349B}"/>
                  </a:ext>
                </a:extLst>
              </p:cNvPr>
              <p:cNvSpPr txBox="1"/>
              <p:nvPr/>
            </p:nvSpPr>
            <p:spPr>
              <a:xfrm>
                <a:off x="1824361" y="2464967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0B3FE0-F2D9-4FB3-BF49-620B9D40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61" y="2464967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EDF398-3D84-4FD3-8CA9-2D6387F8BDBE}"/>
                  </a:ext>
                </a:extLst>
              </p:cNvPr>
              <p:cNvSpPr txBox="1"/>
              <p:nvPr/>
            </p:nvSpPr>
            <p:spPr>
              <a:xfrm>
                <a:off x="1586238" y="2858504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EDF398-3D84-4FD3-8CA9-2D6387F8B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38" y="2858504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EB5FA2-6591-4162-A671-203279535FB7}"/>
                  </a:ext>
                </a:extLst>
              </p:cNvPr>
              <p:cNvSpPr txBox="1"/>
              <p:nvPr/>
            </p:nvSpPr>
            <p:spPr>
              <a:xfrm>
                <a:off x="1844183" y="364869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EB5FA2-6591-4162-A671-203279535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83" y="3648693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D97BB6-ECF9-411A-845F-2725FB460CF8}"/>
                  </a:ext>
                </a:extLst>
              </p:cNvPr>
              <p:cNvSpPr txBox="1"/>
              <p:nvPr/>
            </p:nvSpPr>
            <p:spPr>
              <a:xfrm>
                <a:off x="1829162" y="4018334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D97BB6-ECF9-411A-845F-2725FB460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62" y="4018334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C7C515-57E5-4EE7-82ED-184435FD6A61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 flipV="1">
            <a:off x="3674086" y="2728453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C20B3-D1D3-44AD-AA5B-7AB5AE1CDF3E}"/>
              </a:ext>
            </a:extLst>
          </p:cNvPr>
          <p:cNvCxnSpPr>
            <a:cxnSpLocks/>
            <a:stCxn id="17" idx="6"/>
            <a:endCxn id="12" idx="1"/>
          </p:cNvCxnSpPr>
          <p:nvPr/>
        </p:nvCxnSpPr>
        <p:spPr>
          <a:xfrm flipV="1">
            <a:off x="3674086" y="2728453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7C3F0C-EDC5-49BF-8C8F-11C1E6552A34}"/>
                  </a:ext>
                </a:extLst>
              </p:cNvPr>
              <p:cNvSpPr txBox="1"/>
              <p:nvPr/>
            </p:nvSpPr>
            <p:spPr>
              <a:xfrm>
                <a:off x="667376" y="4363088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7C3F0C-EDC5-49BF-8C8F-11C1E655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6" y="4363088"/>
                <a:ext cx="1092415" cy="11128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ADC746-E968-4319-A11B-FE80E56D05AB}"/>
                  </a:ext>
                </a:extLst>
              </p:cNvPr>
              <p:cNvSpPr txBox="1"/>
              <p:nvPr/>
            </p:nvSpPr>
            <p:spPr>
              <a:xfrm>
                <a:off x="1886576" y="4363088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ADC746-E968-4319-A11B-FE80E56D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576" y="4363088"/>
                <a:ext cx="2637902" cy="12582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473DA71-B995-4A0B-9B4B-481E4B60D6CC}"/>
                  </a:ext>
                </a:extLst>
              </p:cNvPr>
              <p:cNvSpPr/>
              <p:nvPr/>
            </p:nvSpPr>
            <p:spPr>
              <a:xfrm>
                <a:off x="1081251" y="313351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473DA71-B995-4A0B-9B4B-481E4B60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51" y="313351"/>
                <a:ext cx="595619" cy="60288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ACBE94-E9AF-4352-8DFA-14B66D72FC3D}"/>
              </a:ext>
            </a:extLst>
          </p:cNvPr>
          <p:cNvCxnSpPr>
            <a:cxnSpLocks/>
            <a:stCxn id="34" idx="6"/>
            <a:endCxn id="7" idx="2"/>
          </p:cNvCxnSpPr>
          <p:nvPr/>
        </p:nvCxnSpPr>
        <p:spPr>
          <a:xfrm>
            <a:off x="1676870" y="614794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E9333E-B716-47F4-8576-145E2E7E5F17}"/>
                  </a:ext>
                </a:extLst>
              </p:cNvPr>
              <p:cNvSpPr txBox="1"/>
              <p:nvPr/>
            </p:nvSpPr>
            <p:spPr>
              <a:xfrm>
                <a:off x="1788367" y="46826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E9333E-B716-47F4-8576-145E2E7E5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67" y="468269"/>
                <a:ext cx="455446" cy="3175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A87BB7-BC33-44BC-AE4D-CDCEBF2A0035}"/>
              </a:ext>
            </a:extLst>
          </p:cNvPr>
          <p:cNvCxnSpPr>
            <a:cxnSpLocks/>
            <a:stCxn id="34" idx="6"/>
            <a:endCxn id="16" idx="2"/>
          </p:cNvCxnSpPr>
          <p:nvPr/>
        </p:nvCxnSpPr>
        <p:spPr>
          <a:xfrm>
            <a:off x="1676870" y="614794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3607E7-ECC8-4CD7-9B1F-6C9E60D75690}"/>
              </a:ext>
            </a:extLst>
          </p:cNvPr>
          <p:cNvCxnSpPr>
            <a:cxnSpLocks/>
            <a:stCxn id="34" idx="6"/>
            <a:endCxn id="17" idx="2"/>
          </p:cNvCxnSpPr>
          <p:nvPr/>
        </p:nvCxnSpPr>
        <p:spPr>
          <a:xfrm>
            <a:off x="1676870" y="614794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2F36DF-69FD-46D0-A1B9-47E7A15027F9}"/>
                  </a:ext>
                </a:extLst>
              </p:cNvPr>
              <p:cNvSpPr txBox="1"/>
              <p:nvPr/>
            </p:nvSpPr>
            <p:spPr>
              <a:xfrm>
                <a:off x="1897530" y="89054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2F36DF-69FD-46D0-A1B9-47E7A1502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30" y="890549"/>
                <a:ext cx="455446" cy="3175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5D7F48-5602-49AF-8EAB-278D2536C172}"/>
                  </a:ext>
                </a:extLst>
              </p:cNvPr>
              <p:cNvSpPr txBox="1"/>
              <p:nvPr/>
            </p:nvSpPr>
            <p:spPr>
              <a:xfrm>
                <a:off x="1422289" y="82836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5D7F48-5602-49AF-8EAB-278D2536C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89" y="828366"/>
                <a:ext cx="455446" cy="3175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57D9D400-C510-4582-92C7-7D6C56AFA19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07030" y="313351"/>
            <a:ext cx="5023539" cy="54137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6A660-B842-4489-A8E4-914BF4F07DB7}"/>
                  </a:ext>
                </a:extLst>
              </p:cNvPr>
              <p:cNvSpPr txBox="1"/>
              <p:nvPr/>
            </p:nvSpPr>
            <p:spPr>
              <a:xfrm>
                <a:off x="7180219" y="4695007"/>
                <a:ext cx="4604059" cy="118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196608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196608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196608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6A660-B842-4489-A8E4-914BF4F07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19" y="4695007"/>
                <a:ext cx="4604059" cy="1188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6B7E278-C4C6-40AB-BB25-A1327AC03182}"/>
                  </a:ext>
                </a:extLst>
              </p:cNvPr>
              <p:cNvSpPr/>
              <p:nvPr/>
            </p:nvSpPr>
            <p:spPr>
              <a:xfrm>
                <a:off x="3142866" y="5612411"/>
                <a:ext cx="140442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6B7E278-C4C6-40AB-BB25-A1327AC03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66" y="5612411"/>
                <a:ext cx="1404422" cy="3808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B557E37-7D2A-4CED-8618-CEE7CDBDDA48}"/>
                  </a:ext>
                </a:extLst>
              </p:cNvPr>
              <p:cNvSpPr/>
              <p:nvPr/>
            </p:nvSpPr>
            <p:spPr>
              <a:xfrm>
                <a:off x="8351342" y="6163839"/>
                <a:ext cx="188359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196608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B557E37-7D2A-4CED-8618-CEE7CDBDD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42" y="6163839"/>
                <a:ext cx="1883593" cy="3808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CAF143B-AAC7-4F22-B6B1-4BA80E88D3B3}"/>
                  </a:ext>
                </a:extLst>
              </p:cNvPr>
              <p:cNvSpPr/>
              <p:nvPr/>
            </p:nvSpPr>
            <p:spPr>
              <a:xfrm>
                <a:off x="8514971" y="6456067"/>
                <a:ext cx="1234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~600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𝑟𝑖𝑏𝑢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CAF143B-AAC7-4F22-B6B1-4BA80E88D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1" y="6456067"/>
                <a:ext cx="123405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8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234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Convolutional Neural Networks</vt:lpstr>
      <vt:lpstr>Image Classification</vt:lpstr>
      <vt:lpstr>Image Classification</vt:lpstr>
      <vt:lpstr>Image Classification</vt:lpstr>
      <vt:lpstr>Image Classification</vt:lpstr>
      <vt:lpstr>Image Classification</vt:lpstr>
      <vt:lpstr>Object Detection</vt:lpstr>
      <vt:lpstr>Image Segmentation</vt:lpstr>
      <vt:lpstr>PowerPoint Presentation</vt:lpstr>
      <vt:lpstr>Convolution</vt:lpstr>
      <vt:lpstr>Convolution</vt:lpstr>
      <vt:lpstr>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ZZZZZZZZ</dc:title>
  <dc:creator>LENOVO</dc:creator>
  <cp:lastModifiedBy>LENOVO</cp:lastModifiedBy>
  <cp:revision>27</cp:revision>
  <dcterms:created xsi:type="dcterms:W3CDTF">2020-03-16T17:00:34Z</dcterms:created>
  <dcterms:modified xsi:type="dcterms:W3CDTF">2020-03-17T04:43:54Z</dcterms:modified>
</cp:coreProperties>
</file>