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5" r:id="rId2"/>
    <p:sldId id="272" r:id="rId3"/>
    <p:sldId id="267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1"/>
            <c:backward val="1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5</c:v>
                </c:pt>
                <c:pt idx="1">
                  <c:v>13</c:v>
                </c:pt>
                <c:pt idx="2">
                  <c:v>2.2999999999999998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5.7</c:v>
                </c:pt>
                <c:pt idx="7">
                  <c:v>12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11</c:v>
                </c:pt>
                <c:pt idx="1">
                  <c:v>32</c:v>
                </c:pt>
                <c:pt idx="2">
                  <c:v>6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  <c:pt idx="6">
                  <c:v>13</c:v>
                </c:pt>
                <c:pt idx="7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2A-42C5-9263-9B04A9196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327359"/>
        <c:axId val="2093327775"/>
      </c:scatterChart>
      <c:valAx>
        <c:axId val="2093327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775"/>
        <c:crosses val="autoZero"/>
        <c:crossBetween val="midCat"/>
      </c:valAx>
      <c:valAx>
        <c:axId val="209332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3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3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REGRESI LINEAR SEDERHANA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𝑐𝑜𝑣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2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E8A5A7A9-30FF-47BF-A868-7D263E8B8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57052"/>
              </p:ext>
            </p:extLst>
          </p:nvPr>
        </p:nvGraphicFramePr>
        <p:xfrm>
          <a:off x="8917498" y="1949536"/>
          <a:ext cx="2207712" cy="334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56">
                  <a:extLst>
                    <a:ext uri="{9D8B030D-6E8A-4147-A177-3AD203B41FA5}">
                      <a16:colId xmlns:a16="http://schemas.microsoft.com/office/drawing/2014/main" val="4127930058"/>
                    </a:ext>
                  </a:extLst>
                </a:gridCol>
                <a:gridCol w="1103856">
                  <a:extLst>
                    <a:ext uri="{9D8B030D-6E8A-4147-A177-3AD203B41FA5}">
                      <a16:colId xmlns:a16="http://schemas.microsoft.com/office/drawing/2014/main" val="2626119612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r>
                        <a:rPr lang="en-GB" sz="1200" dirty="0"/>
                        <a:t>X 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 (Fee)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9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8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2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6229"/>
                  </a:ext>
                </a:extLst>
              </a:tr>
            </a:tbl>
          </a:graphicData>
        </a:graphic>
      </p:graphicFrame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DC8633B2-5BCB-4443-BF9C-81A337446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301078"/>
              </p:ext>
            </p:extLst>
          </p:nvPr>
        </p:nvGraphicFramePr>
        <p:xfrm>
          <a:off x="889233" y="1896023"/>
          <a:ext cx="7577940" cy="35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261FE7-687F-499A-9323-F1DDA3622CFE}"/>
                  </a:ext>
                </a:extLst>
              </p:cNvPr>
              <p:cNvSpPr txBox="1"/>
              <p:nvPr/>
            </p:nvSpPr>
            <p:spPr>
              <a:xfrm>
                <a:off x="5922626" y="2373738"/>
                <a:ext cx="15519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 dirty="0"/>
                        <m:t>2</m:t>
                      </m:r>
                      <m:r>
                        <m:rPr>
                          <m:nor/>
                        </m:rPr>
                        <a:rPr lang="en-US" sz="1200" dirty="0"/>
                        <m:t>.</m:t>
                      </m:r>
                      <m:r>
                        <m:rPr>
                          <m:nor/>
                        </m:rPr>
                        <a:rPr lang="en-US" sz="1200" dirty="0"/>
                        <m:t>3658</m:t>
                      </m:r>
                      <m:r>
                        <m:rPr>
                          <m:nor/>
                        </m:rPr>
                        <a:rPr lang="en-US" sz="1200" dirty="0"/>
                        <m:t>x</m:t>
                      </m:r>
                      <m:r>
                        <m:rPr>
                          <m:nor/>
                        </m:rPr>
                        <a:rPr lang="en-US" sz="1200" dirty="0"/>
                        <m:t> + </m:t>
                      </m:r>
                      <m:r>
                        <m:rPr>
                          <m:nor/>
                        </m:rPr>
                        <a:rPr lang="en-US" sz="1200" dirty="0"/>
                        <m:t>0</m:t>
                      </m:r>
                      <m:r>
                        <m:rPr>
                          <m:nor/>
                        </m:rPr>
                        <a:rPr lang="en-US" sz="1200" dirty="0"/>
                        <m:t>.</m:t>
                      </m:r>
                      <m:r>
                        <m:rPr>
                          <m:nor/>
                        </m:rPr>
                        <a:rPr lang="en-US" sz="1200" dirty="0"/>
                        <m:t>235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261FE7-687F-499A-9323-F1DDA362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626" y="2373738"/>
                <a:ext cx="15519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8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REGRESI LINEAR SEDERHANA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546056"/>
                  </p:ext>
                </p:extLst>
              </p:nvPr>
            </p:nvGraphicFramePr>
            <p:xfrm>
              <a:off x="1200816" y="1736650"/>
              <a:ext cx="905641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856">
                      <a:extLst>
                        <a:ext uri="{9D8B030D-6E8A-4147-A177-3AD203B41FA5}">
                          <a16:colId xmlns:a16="http://schemas.microsoft.com/office/drawing/2014/main" val="2160914329"/>
                        </a:ext>
                      </a:extLst>
                    </a:gridCol>
                    <a:gridCol w="851338">
                      <a:extLst>
                        <a:ext uri="{9D8B030D-6E8A-4147-A177-3AD203B41FA5}">
                          <a16:colId xmlns:a16="http://schemas.microsoft.com/office/drawing/2014/main" val="3613581256"/>
                        </a:ext>
                      </a:extLst>
                    </a:gridCol>
                    <a:gridCol w="1713186">
                      <a:extLst>
                        <a:ext uri="{9D8B030D-6E8A-4147-A177-3AD203B41FA5}">
                          <a16:colId xmlns:a16="http://schemas.microsoft.com/office/drawing/2014/main" val="88837622"/>
                        </a:ext>
                      </a:extLst>
                    </a:gridCol>
                    <a:gridCol w="1555531">
                      <a:extLst>
                        <a:ext uri="{9D8B030D-6E8A-4147-A177-3AD203B41FA5}">
                          <a16:colId xmlns:a16="http://schemas.microsoft.com/office/drawing/2014/main" val="3409147435"/>
                        </a:ext>
                      </a:extLst>
                    </a:gridCol>
                    <a:gridCol w="2165131">
                      <a:extLst>
                        <a:ext uri="{9D8B030D-6E8A-4147-A177-3AD203B41FA5}">
                          <a16:colId xmlns:a16="http://schemas.microsoft.com/office/drawing/2014/main" val="180856840"/>
                        </a:ext>
                      </a:extLst>
                    </a:gridCol>
                    <a:gridCol w="1902376">
                      <a:extLst>
                        <a:ext uri="{9D8B030D-6E8A-4147-A177-3AD203B41FA5}">
                          <a16:colId xmlns:a16="http://schemas.microsoft.com/office/drawing/2014/main" val="14667964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̅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961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10.3125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3.515625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48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94.9375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37.51563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41439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-4.575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48.0375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20.93063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577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18.6875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8.265625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7694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3.0625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0.765625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5988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5598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-1.175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1.380625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9801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53.8125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26.26563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92240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546056"/>
                  </p:ext>
                </p:extLst>
              </p:nvPr>
            </p:nvGraphicFramePr>
            <p:xfrm>
              <a:off x="1200816" y="1736650"/>
              <a:ext cx="905641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856">
                      <a:extLst>
                        <a:ext uri="{9D8B030D-6E8A-4147-A177-3AD203B41FA5}">
                          <a16:colId xmlns:a16="http://schemas.microsoft.com/office/drawing/2014/main" val="2160914329"/>
                        </a:ext>
                      </a:extLst>
                    </a:gridCol>
                    <a:gridCol w="851338">
                      <a:extLst>
                        <a:ext uri="{9D8B030D-6E8A-4147-A177-3AD203B41FA5}">
                          <a16:colId xmlns:a16="http://schemas.microsoft.com/office/drawing/2014/main" val="3613581256"/>
                        </a:ext>
                      </a:extLst>
                    </a:gridCol>
                    <a:gridCol w="1713186">
                      <a:extLst>
                        <a:ext uri="{9D8B030D-6E8A-4147-A177-3AD203B41FA5}">
                          <a16:colId xmlns:a16="http://schemas.microsoft.com/office/drawing/2014/main" val="88837622"/>
                        </a:ext>
                      </a:extLst>
                    </a:gridCol>
                    <a:gridCol w="1555531">
                      <a:extLst>
                        <a:ext uri="{9D8B030D-6E8A-4147-A177-3AD203B41FA5}">
                          <a16:colId xmlns:a16="http://schemas.microsoft.com/office/drawing/2014/main" val="3409147435"/>
                        </a:ext>
                      </a:extLst>
                    </a:gridCol>
                    <a:gridCol w="2165131">
                      <a:extLst>
                        <a:ext uri="{9D8B030D-6E8A-4147-A177-3AD203B41FA5}">
                          <a16:colId xmlns:a16="http://schemas.microsoft.com/office/drawing/2014/main" val="180856840"/>
                        </a:ext>
                      </a:extLst>
                    </a:gridCol>
                    <a:gridCol w="1902376">
                      <a:extLst>
                        <a:ext uri="{9D8B030D-6E8A-4147-A177-3AD203B41FA5}">
                          <a16:colId xmlns:a16="http://schemas.microsoft.com/office/drawing/2014/main" val="14667964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9836" r="-328723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569" t="-9836" r="-263529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0337" t="-9836" r="-88764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923" t="-9836" r="-1282" b="-8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961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10.3125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3.515625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48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94.9375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37.51563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41439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-4.575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48.0375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20.93063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577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18.6875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8.265625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7694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3.0625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0.765625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5988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0.015625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5598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-1.175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1.380625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98011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53.8125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26.26563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92240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109266" y="504889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x̅ = 6.875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4735" y="5048898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y̅ = 16.5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86951" y="5011644"/>
                <a:ext cx="2470100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̅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̅ 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233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951" y="5011644"/>
                <a:ext cx="2470100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48601" y="5026330"/>
                <a:ext cx="1519282" cy="596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98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655 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601" y="5026330"/>
                <a:ext cx="1519282" cy="596253"/>
              </a:xfrm>
              <a:prstGeom prst="rect">
                <a:avLst/>
              </a:prstGeom>
              <a:blipFill>
                <a:blip r:embed="rId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5224" y="5597863"/>
                <a:ext cx="2765950" cy="841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̅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̅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4" y="5597863"/>
                <a:ext cx="2765950" cy="841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44392" y="5574702"/>
            <a:ext cx="1787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y̅ -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x̅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= …</a:t>
            </a:r>
          </a:p>
          <a:p>
            <a:pPr lvl="1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5626" y="5607897"/>
            <a:ext cx="1850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ŷ =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= …</a:t>
            </a:r>
          </a:p>
          <a:p>
            <a:pPr lvl="1"/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4631-AA19-46AE-9DEB-24BAF7BA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D63EA-32AD-415B-AD37-CFBF96390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Untuk</a:t>
                </a:r>
                <a:r>
                  <a:rPr lang="en-GB" dirty="0"/>
                  <a:t> </a:t>
                </a:r>
                <a:r>
                  <a:rPr lang="en-GB" dirty="0" err="1"/>
                  <a:t>masing-masing</a:t>
                </a:r>
                <a:r>
                  <a:rPr lang="en-GB" dirty="0"/>
                  <a:t>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D63EA-32AD-415B-AD37-CFBF96390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4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1463</TotalTime>
  <Words>188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Retrospect</vt:lpstr>
      <vt:lpstr>REGRESI LINEAR SEDERHANA</vt:lpstr>
      <vt:lpstr>PowerPoint Presentation</vt:lpstr>
      <vt:lpstr>REGRESI LINEAR SEDERHANA</vt:lpstr>
      <vt:lpstr>Ordinary Least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dan clustering</dc:title>
  <dc:creator>Gibran Zidane</dc:creator>
  <cp:lastModifiedBy>LENOVO</cp:lastModifiedBy>
  <cp:revision>210</cp:revision>
  <dcterms:created xsi:type="dcterms:W3CDTF">2018-04-10T12:24:23Z</dcterms:created>
  <dcterms:modified xsi:type="dcterms:W3CDTF">2020-02-27T00:39:45Z</dcterms:modified>
</cp:coreProperties>
</file>