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1446" y="-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FDE8-757C-4C44-84E2-43F5B2E41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C0090-3015-4DD0-953C-334E70EDD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50D73-F145-435F-B463-ECE620BE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64E4-8914-4FE9-9668-C18594A3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339D-7811-4144-92D1-D3AB9A1C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2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8B7F-F5BC-462B-A546-A87EA850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64047-43D2-4017-B74D-DE3227C46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3187-8523-47BC-9C5D-EFA73187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D3C0A-543B-4B5F-8B88-81C32934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4275-D1CA-43A3-903A-E8126FA2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77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D3D95-5850-48FC-A31F-F92E51390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29AF1-F99A-4E34-B13F-87990772E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25D7-0B5B-430E-B274-F630ADE4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EDB4-7A32-45BD-A034-E2628107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4283-F667-49C8-9D99-66FBF9AB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4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7F55-2C81-4842-A7DB-90865258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3E3E-8692-48DB-99B6-0586BB23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FB5B-27A2-4662-BBDC-7A235D27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863D9-D713-4C4C-99EA-EBBBFA1D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3F55-CDED-48D5-9B0A-E8269F00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31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71B8-C2D5-4844-AD49-6B57690E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B0843-72E4-40F4-9958-D1D49068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B68E-BA13-4B9C-971F-547DFE52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DFCB-7ECB-48E2-9C4D-21220B2C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2D0E-0F55-4A4B-A0B6-88D631E2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10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A42C-FE44-4C11-8372-326EC00D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459D-1466-48C5-B52C-52A06F474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EC4F7-4FD4-46E4-8C0C-AF0902950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D1185-06B9-41E3-A84E-B9777C67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A48CA-423E-44B8-BF40-F83791A2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A262E-672B-4298-9683-9EE88352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48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3EF0-41F7-4205-8C3F-AF484DDB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11903-1D09-49D2-8F58-2628B8BF1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598A0-B4FA-4201-992C-0B88A4445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EC43C-82C9-425D-92E0-25CCF8D41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0EA02-D910-4CAD-AE50-A7B50A347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02E40-615C-4779-9B12-C73E9388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D8396-8935-4C94-A3CB-9702DBFA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8128E-A8AF-43E0-9205-23CA88D2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9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C251-20AA-4865-8205-9456F251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194FD-7E44-44B8-BD60-73C11CBE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2BFFA-812F-401F-9776-8160EC5B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3B975-EC56-4F22-8A92-2A3C5270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49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70F05-0B78-490F-803F-7DDF6CBE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84579-34A7-4F89-BAA0-5DDB78B1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1B343-3741-49A0-90F3-6D12CA71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7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54DB-8CED-4827-BD27-C22E970F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A3AA-3324-4457-A3DF-F4336AE0A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46A3A-449C-423E-9C40-9CA4BF66B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25130-E67D-47A0-90D1-3A8169DE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0150C-C0EB-4E3A-849B-679466DD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3848D-9079-4219-90B4-1657EDA7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06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C9CD-FBF5-4695-8148-51650F59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8BF91-740D-477F-87FC-B848FB849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D6860-C4F7-4620-8B62-7CBA70399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D39AB-6EF1-44C8-8B35-890F31E8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3C84-21C9-45E1-B97A-97D1ED88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05B54-3204-40F9-95B4-F4438A59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7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5ED84-16B9-4179-BC20-82105ECB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C6971-8903-4200-A72E-15A06455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588D-7832-4737-A00B-6F74FF6FC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86E7-2764-4862-BBBB-84175B4AF80E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0207-D6B1-471E-BC0B-9F0215A45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0A83-FFED-4E62-9336-89BBEFB60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79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65.png"/><Relationship Id="rId12" Type="http://schemas.openxmlformats.org/officeDocument/2006/relationships/image" Target="../media/image23.png"/><Relationship Id="rId17" Type="http://schemas.openxmlformats.org/officeDocument/2006/relationships/image" Target="../media/image58.png"/><Relationship Id="rId25" Type="http://schemas.openxmlformats.org/officeDocument/2006/relationships/image" Target="../media/image630.png"/><Relationship Id="rId2" Type="http://schemas.openxmlformats.org/officeDocument/2006/relationships/image" Target="../media/image51.png"/><Relationship Id="rId16" Type="http://schemas.openxmlformats.org/officeDocument/2006/relationships/image" Target="../media/image27.png"/><Relationship Id="rId20" Type="http://schemas.openxmlformats.org/officeDocument/2006/relationships/image" Target="../media/image64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57.png"/><Relationship Id="rId24" Type="http://schemas.openxmlformats.org/officeDocument/2006/relationships/image" Target="../media/image62.png"/><Relationship Id="rId32" Type="http://schemas.openxmlformats.org/officeDocument/2006/relationships/image" Target="../media/image73.png"/><Relationship Id="rId5" Type="http://schemas.openxmlformats.org/officeDocument/2006/relationships/image" Target="../media/image54.png"/><Relationship Id="rId15" Type="http://schemas.openxmlformats.org/officeDocument/2006/relationships/image" Target="../media/image26.png"/><Relationship Id="rId28" Type="http://schemas.openxmlformats.org/officeDocument/2006/relationships/image" Target="../media/image69.png"/><Relationship Id="rId10" Type="http://schemas.openxmlformats.org/officeDocument/2006/relationships/image" Target="../media/image56.png"/><Relationship Id="rId19" Type="http://schemas.openxmlformats.org/officeDocument/2006/relationships/image" Target="../media/image31.png"/><Relationship Id="rId31" Type="http://schemas.openxmlformats.org/officeDocument/2006/relationships/image" Target="../media/image72.png"/><Relationship Id="rId4" Type="http://schemas.openxmlformats.org/officeDocument/2006/relationships/image" Target="../media/image53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Relationship Id="rId22" Type="http://schemas.openxmlformats.org/officeDocument/2006/relationships/image" Target="../media/image66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1.png"/><Relationship Id="rId18" Type="http://schemas.openxmlformats.org/officeDocument/2006/relationships/image" Target="../media/image25.png"/><Relationship Id="rId3" Type="http://schemas.openxmlformats.org/officeDocument/2006/relationships/image" Target="../media/image13.png"/><Relationship Id="rId21" Type="http://schemas.openxmlformats.org/officeDocument/2006/relationships/image" Target="../media/image28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24.png"/><Relationship Id="rId2" Type="http://schemas.openxmlformats.org/officeDocument/2006/relationships/image" Target="../media/image12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19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25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3.png"/><Relationship Id="rId5" Type="http://schemas.openxmlformats.org/officeDocument/2006/relationships/image" Target="../media/image18.png"/><Relationship Id="rId15" Type="http://schemas.openxmlformats.org/officeDocument/2006/relationships/image" Target="../media/image24.png"/><Relationship Id="rId23" Type="http://schemas.openxmlformats.org/officeDocument/2006/relationships/image" Target="../media/image31.png"/><Relationship Id="rId10" Type="http://schemas.openxmlformats.org/officeDocument/2006/relationships/image" Target="../media/image12.png"/><Relationship Id="rId19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Relationship Id="rId14" Type="http://schemas.openxmlformats.org/officeDocument/2006/relationships/image" Target="../media/image23.png"/><Relationship Id="rId22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33.png"/><Relationship Id="rId21" Type="http://schemas.openxmlformats.org/officeDocument/2006/relationships/image" Target="../media/image45.png"/><Relationship Id="rId7" Type="http://schemas.openxmlformats.org/officeDocument/2006/relationships/image" Target="../media/image9.png"/><Relationship Id="rId12" Type="http://schemas.openxmlformats.org/officeDocument/2006/relationships/image" Target="../media/image29.png"/><Relationship Id="rId17" Type="http://schemas.openxmlformats.org/officeDocument/2006/relationships/image" Target="../media/image41.png"/><Relationship Id="rId2" Type="http://schemas.openxmlformats.org/officeDocument/2006/relationships/image" Target="../media/image32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3.png"/><Relationship Id="rId5" Type="http://schemas.openxmlformats.org/officeDocument/2006/relationships/image" Target="../media/image35.png"/><Relationship Id="rId15" Type="http://schemas.openxmlformats.org/officeDocument/2006/relationships/image" Target="../media/image39.png"/><Relationship Id="rId10" Type="http://schemas.openxmlformats.org/officeDocument/2006/relationships/image" Target="../media/image12.png"/><Relationship Id="rId19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8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7.png"/><Relationship Id="rId18" Type="http://schemas.openxmlformats.org/officeDocument/2006/relationships/image" Target="../media/image42.png"/><Relationship Id="rId3" Type="http://schemas.openxmlformats.org/officeDocument/2006/relationships/image" Target="../media/image33.png"/><Relationship Id="rId21" Type="http://schemas.openxmlformats.org/officeDocument/2006/relationships/image" Target="../media/image45.png"/><Relationship Id="rId7" Type="http://schemas.openxmlformats.org/officeDocument/2006/relationships/image" Target="../media/image9.png"/><Relationship Id="rId12" Type="http://schemas.openxmlformats.org/officeDocument/2006/relationships/image" Target="../media/image29.png"/><Relationship Id="rId17" Type="http://schemas.openxmlformats.org/officeDocument/2006/relationships/image" Target="../media/image49.png"/><Relationship Id="rId2" Type="http://schemas.openxmlformats.org/officeDocument/2006/relationships/image" Target="../media/image32.png"/><Relationship Id="rId16" Type="http://schemas.openxmlformats.org/officeDocument/2006/relationships/image" Target="../media/image48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3.png"/><Relationship Id="rId5" Type="http://schemas.openxmlformats.org/officeDocument/2006/relationships/image" Target="../media/image35.png"/><Relationship Id="rId15" Type="http://schemas.openxmlformats.org/officeDocument/2006/relationships/image" Target="../media/image39.png"/><Relationship Id="rId23" Type="http://schemas.openxmlformats.org/officeDocument/2006/relationships/image" Target="../media/image50.png"/><Relationship Id="rId10" Type="http://schemas.openxmlformats.org/officeDocument/2006/relationships/image" Target="../media/image12.png"/><Relationship Id="rId19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8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44.png"/><Relationship Id="rId3" Type="http://schemas.openxmlformats.org/officeDocument/2006/relationships/image" Target="../media/image52.png"/><Relationship Id="rId21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58.png"/><Relationship Id="rId25" Type="http://schemas.openxmlformats.org/officeDocument/2006/relationships/image" Target="../media/image43.png"/><Relationship Id="rId2" Type="http://schemas.openxmlformats.org/officeDocument/2006/relationships/image" Target="../media/image51.png"/><Relationship Id="rId16" Type="http://schemas.openxmlformats.org/officeDocument/2006/relationships/image" Target="../media/image27.png"/><Relationship Id="rId20" Type="http://schemas.openxmlformats.org/officeDocument/2006/relationships/image" Target="../media/image12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7.png"/><Relationship Id="rId24" Type="http://schemas.openxmlformats.org/officeDocument/2006/relationships/image" Target="../media/image42.png"/><Relationship Id="rId5" Type="http://schemas.openxmlformats.org/officeDocument/2006/relationships/image" Target="../media/image54.png"/><Relationship Id="rId15" Type="http://schemas.openxmlformats.org/officeDocument/2006/relationships/image" Target="../media/image26.png"/><Relationship Id="rId23" Type="http://schemas.openxmlformats.org/officeDocument/2006/relationships/image" Target="../media/image39.png"/><Relationship Id="rId28" Type="http://schemas.openxmlformats.org/officeDocument/2006/relationships/image" Target="../media/image46.png"/><Relationship Id="rId10" Type="http://schemas.openxmlformats.org/officeDocument/2006/relationships/image" Target="../media/image56.png"/><Relationship Id="rId19" Type="http://schemas.openxmlformats.org/officeDocument/2006/relationships/image" Target="../media/image31.png"/><Relationship Id="rId31" Type="http://schemas.openxmlformats.org/officeDocument/2006/relationships/image" Target="../media/image62.png"/><Relationship Id="rId4" Type="http://schemas.openxmlformats.org/officeDocument/2006/relationships/image" Target="../media/image53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Relationship Id="rId22" Type="http://schemas.openxmlformats.org/officeDocument/2006/relationships/image" Target="../media/image38.png"/><Relationship Id="rId27" Type="http://schemas.openxmlformats.org/officeDocument/2006/relationships/image" Target="../media/image59.png"/><Relationship Id="rId30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3238150" y="2488035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2488035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3238149" y="4369965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49" y="4369965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5261295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95" y="3429000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833769" y="2789478"/>
            <a:ext cx="1427526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833769" y="3730443"/>
            <a:ext cx="1427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833768" y="3730443"/>
            <a:ext cx="1427527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 flipV="1">
            <a:off x="5856914" y="3730442"/>
            <a:ext cx="624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6481894" y="3545776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94" y="3545776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D91595B-873A-4010-BAFD-7376371E4292}"/>
              </a:ext>
            </a:extLst>
          </p:cNvPr>
          <p:cNvSpPr txBox="1"/>
          <p:nvPr/>
        </p:nvSpPr>
        <p:spPr>
          <a:xfrm>
            <a:off x="2369645" y="5414171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layer (Dendrite)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3A98F-AA72-4F71-A224-07E4D5A510D4}"/>
              </a:ext>
            </a:extLst>
          </p:cNvPr>
          <p:cNvSpPr txBox="1"/>
          <p:nvPr/>
        </p:nvSpPr>
        <p:spPr>
          <a:xfrm>
            <a:off x="4963486" y="5386978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A85021-B40F-4B38-980A-59AC7EAD67AE}"/>
              </a:ext>
            </a:extLst>
          </p:cNvPr>
          <p:cNvSpPr txBox="1"/>
          <p:nvPr/>
        </p:nvSpPr>
        <p:spPr>
          <a:xfrm>
            <a:off x="6275427" y="39302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Hypothesis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3E84BF-F8E9-4C26-B4F7-A8FDCCADD08D}"/>
              </a:ext>
            </a:extLst>
          </p:cNvPr>
          <p:cNvSpPr txBox="1"/>
          <p:nvPr/>
        </p:nvSpPr>
        <p:spPr>
          <a:xfrm rot="19691086">
            <a:off x="3947407" y="421288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Synapses / Edge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C02894-88A1-4318-A745-8BEE568AF717}"/>
              </a:ext>
            </a:extLst>
          </p:cNvPr>
          <p:cNvSpPr txBox="1"/>
          <p:nvPr/>
        </p:nvSpPr>
        <p:spPr>
          <a:xfrm>
            <a:off x="3858696" y="3495681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Synapses / Edge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8107FC-A49D-4C7A-82EC-CD9A7D45F47B}"/>
              </a:ext>
            </a:extLst>
          </p:cNvPr>
          <p:cNvSpPr txBox="1"/>
          <p:nvPr/>
        </p:nvSpPr>
        <p:spPr>
          <a:xfrm rot="2146112">
            <a:off x="3972065" y="2956942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Synapses / Edge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0893D9-C659-4688-8C84-44D0E6969D43}"/>
              </a:ext>
            </a:extLst>
          </p:cNvPr>
          <p:cNvSpPr txBox="1"/>
          <p:nvPr/>
        </p:nvSpPr>
        <p:spPr>
          <a:xfrm>
            <a:off x="3046880" y="4941677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Unit / Neuron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3ED158-8032-488D-BA1B-3AA276090A7F}"/>
              </a:ext>
            </a:extLst>
          </p:cNvPr>
          <p:cNvSpPr txBox="1"/>
          <p:nvPr/>
        </p:nvSpPr>
        <p:spPr>
          <a:xfrm>
            <a:off x="3054377" y="3989864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Unit / Neuron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F37B29-22D2-44A7-B23D-9A44B72A0434}"/>
              </a:ext>
            </a:extLst>
          </p:cNvPr>
          <p:cNvSpPr txBox="1"/>
          <p:nvPr/>
        </p:nvSpPr>
        <p:spPr>
          <a:xfrm>
            <a:off x="3061874" y="3038051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Unit / Neuron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D4EA36-29F3-46D1-93ED-436A0BF5D6DE}"/>
              </a:ext>
            </a:extLst>
          </p:cNvPr>
          <p:cNvSpPr txBox="1"/>
          <p:nvPr/>
        </p:nvSpPr>
        <p:spPr>
          <a:xfrm>
            <a:off x="5055971" y="3989864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Unit / Neuron</a:t>
            </a:r>
          </a:p>
        </p:txBody>
      </p:sp>
    </p:spTree>
    <p:extLst>
      <p:ext uri="{BB962C8B-B14F-4D97-AF65-F5344CB8AC3E}">
        <p14:creationId xmlns:p14="http://schemas.microsoft.com/office/powerpoint/2010/main" val="3721414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4407"/>
            <a:ext cx="10515600" cy="1325563"/>
          </a:xfrm>
        </p:spPr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696045" y="201237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5" y="2012378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696045" y="3282014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5" y="3282014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696044" y="4612012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4" y="4612012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2703083" y="2035471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83" y="2035471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291664" y="2313821"/>
            <a:ext cx="1411419" cy="23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291664" y="2336914"/>
            <a:ext cx="1411419" cy="1246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291663" y="2336914"/>
            <a:ext cx="1411420" cy="257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45" idx="2"/>
          </p:cNvCxnSpPr>
          <p:nvPr/>
        </p:nvCxnSpPr>
        <p:spPr>
          <a:xfrm>
            <a:off x="3298702" y="2336914"/>
            <a:ext cx="1167869" cy="1276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/>
              <p:nvPr/>
            </p:nvSpPr>
            <p:spPr>
              <a:xfrm>
                <a:off x="1217356" y="2029749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356" y="2029749"/>
                <a:ext cx="455446" cy="3175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/>
              <p:nvPr/>
            </p:nvSpPr>
            <p:spPr>
              <a:xfrm>
                <a:off x="1151168" y="3180993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68" y="3180993"/>
                <a:ext cx="455446" cy="3177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/>
              <p:nvPr/>
            </p:nvSpPr>
            <p:spPr>
              <a:xfrm>
                <a:off x="1060813" y="4375032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13" y="4375032"/>
                <a:ext cx="455446" cy="317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/>
              <p:nvPr/>
            </p:nvSpPr>
            <p:spPr>
              <a:xfrm>
                <a:off x="2703083" y="327882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83" y="3278820"/>
                <a:ext cx="595619" cy="602885"/>
              </a:xfrm>
              <a:prstGeom prst="ellipse">
                <a:avLst/>
              </a:prstGeom>
              <a:blipFill>
                <a:blip r:embed="rId10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/>
              <p:nvPr/>
            </p:nvSpPr>
            <p:spPr>
              <a:xfrm>
                <a:off x="2703083" y="4612011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83" y="4612011"/>
                <a:ext cx="595619" cy="602885"/>
              </a:xfrm>
              <a:prstGeom prst="ellipse">
                <a:avLst/>
              </a:prstGeom>
              <a:blipFill>
                <a:blip r:embed="rId11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EBD030-9CC2-47A2-B308-26A89F20901F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1291664" y="2313821"/>
            <a:ext cx="1411419" cy="126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B5AEF-0427-434E-8BDD-D749946D0613}"/>
              </a:ext>
            </a:extLst>
          </p:cNvPr>
          <p:cNvCxnSpPr>
            <a:cxnSpLocks/>
            <a:stCxn id="4" idx="6"/>
            <a:endCxn id="34" idx="2"/>
          </p:cNvCxnSpPr>
          <p:nvPr/>
        </p:nvCxnSpPr>
        <p:spPr>
          <a:xfrm>
            <a:off x="1291664" y="2313821"/>
            <a:ext cx="1411419" cy="25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4D11DF-FBD2-4956-913E-6A9489F6C14B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 flipV="1">
            <a:off x="1291664" y="3580263"/>
            <a:ext cx="1411419" cy="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381B42-B4BF-48FE-9CAA-A4BE74803B1F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1291664" y="3583457"/>
            <a:ext cx="1411419" cy="1329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7D043E-C46F-49DA-9D3C-0C9E818C6BE2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 flipV="1">
            <a:off x="1291663" y="3580263"/>
            <a:ext cx="1411420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E81F68-C437-4090-A8A9-E7124FE46EB2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 flipV="1">
            <a:off x="1291663" y="4913454"/>
            <a:ext cx="14114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C3EC8B-DE31-418D-94B4-203514C1A290}"/>
                  </a:ext>
                </a:extLst>
              </p:cNvPr>
              <p:cNvSpPr txBox="1"/>
              <p:nvPr/>
            </p:nvSpPr>
            <p:spPr>
              <a:xfrm>
                <a:off x="1467588" y="2351935"/>
                <a:ext cx="455446" cy="317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C3EC8B-DE31-418D-94B4-203514C1A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588" y="2351935"/>
                <a:ext cx="455446" cy="3175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DED68A-402F-4245-8536-7E6E9BE59754}"/>
                  </a:ext>
                </a:extLst>
              </p:cNvPr>
              <p:cNvSpPr txBox="1"/>
              <p:nvPr/>
            </p:nvSpPr>
            <p:spPr>
              <a:xfrm>
                <a:off x="1151168" y="2667850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DED68A-402F-4245-8536-7E6E9BE5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68" y="2667850"/>
                <a:ext cx="455446" cy="3175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22F21D-A8B0-483E-8F63-4BFF3A0025A6}"/>
                  </a:ext>
                </a:extLst>
              </p:cNvPr>
              <p:cNvSpPr txBox="1"/>
              <p:nvPr/>
            </p:nvSpPr>
            <p:spPr>
              <a:xfrm>
                <a:off x="1448977" y="331677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22F21D-A8B0-483E-8F63-4BFF3A002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977" y="3316776"/>
                <a:ext cx="455446" cy="3175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DD45C4-266E-48AE-8282-6DE839141ECB}"/>
                  </a:ext>
                </a:extLst>
              </p:cNvPr>
              <p:cNvSpPr txBox="1"/>
              <p:nvPr/>
            </p:nvSpPr>
            <p:spPr>
              <a:xfrm>
                <a:off x="1210854" y="3710313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DD45C4-266E-48AE-8282-6DE83914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54" y="3710313"/>
                <a:ext cx="455446" cy="3175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44B2C7-BF69-46DF-BB2B-F174BFC6E5BA}"/>
                  </a:ext>
                </a:extLst>
              </p:cNvPr>
              <p:cNvSpPr txBox="1"/>
              <p:nvPr/>
            </p:nvSpPr>
            <p:spPr>
              <a:xfrm>
                <a:off x="1468799" y="4500502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44B2C7-BF69-46DF-BB2B-F174BFC6E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799" y="4500502"/>
                <a:ext cx="455446" cy="3175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2E564-046A-4D56-98F7-39ED7CE35E6F}"/>
                  </a:ext>
                </a:extLst>
              </p:cNvPr>
              <p:cNvSpPr txBox="1"/>
              <p:nvPr/>
            </p:nvSpPr>
            <p:spPr>
              <a:xfrm>
                <a:off x="1453778" y="4870143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2E564-046A-4D56-98F7-39ED7CE35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778" y="4870143"/>
                <a:ext cx="455446" cy="3175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E983C6-16E5-48CB-9F85-5332A214E557}"/>
              </a:ext>
            </a:extLst>
          </p:cNvPr>
          <p:cNvCxnSpPr>
            <a:cxnSpLocks/>
            <a:stCxn id="33" idx="6"/>
            <a:endCxn id="45" idx="2"/>
          </p:cNvCxnSpPr>
          <p:nvPr/>
        </p:nvCxnSpPr>
        <p:spPr>
          <a:xfrm>
            <a:off x="3298702" y="3580263"/>
            <a:ext cx="1167869" cy="33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008F37D-C7A1-4B76-AF72-CA24FFED2490}"/>
              </a:ext>
            </a:extLst>
          </p:cNvPr>
          <p:cNvCxnSpPr>
            <a:cxnSpLocks/>
            <a:stCxn id="34" idx="6"/>
            <a:endCxn id="45" idx="2"/>
          </p:cNvCxnSpPr>
          <p:nvPr/>
        </p:nvCxnSpPr>
        <p:spPr>
          <a:xfrm flipV="1">
            <a:off x="3298702" y="3613637"/>
            <a:ext cx="1167869" cy="1299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C07BEF-74E2-49D6-92B1-9A25AD165693}"/>
                  </a:ext>
                </a:extLst>
              </p:cNvPr>
              <p:cNvSpPr txBox="1"/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C07BEF-74E2-49D6-92B1-9A25AD165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42B1EF-C8B4-4103-9C0C-E8A278293711}"/>
                  </a:ext>
                </a:extLst>
              </p:cNvPr>
              <p:cNvSpPr txBox="1"/>
              <p:nvPr/>
            </p:nvSpPr>
            <p:spPr>
              <a:xfrm>
                <a:off x="1511192" y="5214897"/>
                <a:ext cx="2637902" cy="12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42B1EF-C8B4-4103-9C0C-E8A278293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92" y="5214897"/>
                <a:ext cx="2637902" cy="125823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17C616C-B53A-49BF-AF72-A1FED60BB9AA}"/>
                  </a:ext>
                </a:extLst>
              </p:cNvPr>
              <p:cNvSpPr/>
              <p:nvPr/>
            </p:nvSpPr>
            <p:spPr>
              <a:xfrm>
                <a:off x="705867" y="1165160"/>
                <a:ext cx="595619" cy="602885"/>
              </a:xfrm>
              <a:prstGeom prst="ellipse">
                <a:avLst/>
              </a:prstGeom>
              <a:ln w="3175"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17C616C-B53A-49BF-AF72-A1FED60BB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67" y="1165160"/>
                <a:ext cx="595619" cy="60288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3175">
                <a:prstDash val="lgDash"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203B46-6B3E-4021-A6FD-5C36605A1632}"/>
              </a:ext>
            </a:extLst>
          </p:cNvPr>
          <p:cNvCxnSpPr>
            <a:cxnSpLocks/>
            <a:stCxn id="50" idx="6"/>
            <a:endCxn id="7" idx="2"/>
          </p:cNvCxnSpPr>
          <p:nvPr/>
        </p:nvCxnSpPr>
        <p:spPr>
          <a:xfrm>
            <a:off x="1301486" y="1466603"/>
            <a:ext cx="1401597" cy="8703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36E22E-C853-4CF4-872E-E009E2FBB92D}"/>
              </a:ext>
            </a:extLst>
          </p:cNvPr>
          <p:cNvCxnSpPr>
            <a:cxnSpLocks/>
            <a:stCxn id="50" idx="6"/>
            <a:endCxn id="33" idx="2"/>
          </p:cNvCxnSpPr>
          <p:nvPr/>
        </p:nvCxnSpPr>
        <p:spPr>
          <a:xfrm>
            <a:off x="1301486" y="1466603"/>
            <a:ext cx="1401597" cy="21136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FE6773-5933-4737-B48E-2FCF764A37FF}"/>
              </a:ext>
            </a:extLst>
          </p:cNvPr>
          <p:cNvCxnSpPr>
            <a:cxnSpLocks/>
            <a:stCxn id="50" idx="6"/>
            <a:endCxn id="34" idx="2"/>
          </p:cNvCxnSpPr>
          <p:nvPr/>
        </p:nvCxnSpPr>
        <p:spPr>
          <a:xfrm>
            <a:off x="1301486" y="1466603"/>
            <a:ext cx="1401597" cy="34468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7E614E-CCA4-488A-978E-87D17162A7CF}"/>
                  </a:ext>
                </a:extLst>
              </p:cNvPr>
              <p:cNvSpPr txBox="1"/>
              <p:nvPr/>
            </p:nvSpPr>
            <p:spPr>
              <a:xfrm>
                <a:off x="1498330" y="1698532"/>
                <a:ext cx="448200" cy="303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7E614E-CCA4-488A-978E-87D17162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330" y="1698532"/>
                <a:ext cx="448200" cy="30392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761DA1-F6CA-4B3D-86AA-E1DD1AEE7FF0}"/>
                  </a:ext>
                </a:extLst>
              </p:cNvPr>
              <p:cNvSpPr txBox="1"/>
              <p:nvPr/>
            </p:nvSpPr>
            <p:spPr>
              <a:xfrm>
                <a:off x="1061206" y="1680448"/>
                <a:ext cx="448200" cy="304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761DA1-F6CA-4B3D-86AA-E1DD1AEE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06" y="1680448"/>
                <a:ext cx="448200" cy="30476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A6C33D9-E309-479D-9FE3-D72020AC1DE4}"/>
                  </a:ext>
                </a:extLst>
              </p:cNvPr>
              <p:cNvSpPr txBox="1"/>
              <p:nvPr/>
            </p:nvSpPr>
            <p:spPr>
              <a:xfrm>
                <a:off x="4149094" y="5285170"/>
                <a:ext cx="3355277" cy="1032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A6C33D9-E309-479D-9FE3-D72020AC1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94" y="5285170"/>
                <a:ext cx="3355277" cy="103271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F6A98A-FDED-4D7E-9872-0E27EBAAB178}"/>
                  </a:ext>
                </a:extLst>
              </p:cNvPr>
              <p:cNvSpPr/>
              <p:nvPr/>
            </p:nvSpPr>
            <p:spPr>
              <a:xfrm>
                <a:off x="5723077" y="3211184"/>
                <a:ext cx="396852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F6A98A-FDED-4D7E-9872-0E27EBAAB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077" y="3211184"/>
                <a:ext cx="3968522" cy="111280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54F6B0C-D39B-42AF-B0F2-2468CACDAE25}"/>
                  </a:ext>
                </a:extLst>
              </p:cNvPr>
              <p:cNvSpPr/>
              <p:nvPr/>
            </p:nvSpPr>
            <p:spPr>
              <a:xfrm>
                <a:off x="4466571" y="3312194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54F6B0C-D39B-42AF-B0F2-2468CACDA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71" y="3312194"/>
                <a:ext cx="595619" cy="602885"/>
              </a:xfrm>
              <a:prstGeom prst="ellipse">
                <a:avLst/>
              </a:prstGeom>
              <a:blipFill>
                <a:blip r:embed="rId26"/>
                <a:stretch>
                  <a:fillRect r="-707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BF81C84-15A1-4B78-BB56-C380F1BC39E7}"/>
                  </a:ext>
                </a:extLst>
              </p:cNvPr>
              <p:cNvSpPr/>
              <p:nvPr/>
            </p:nvSpPr>
            <p:spPr>
              <a:xfrm>
                <a:off x="2659854" y="1240964"/>
                <a:ext cx="595619" cy="602885"/>
              </a:xfrm>
              <a:prstGeom prst="ellipse">
                <a:avLst/>
              </a:prstGeom>
              <a:ln w="3175"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 </a:t>
                </a: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BF81C84-15A1-4B78-BB56-C380F1BC3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854" y="1240964"/>
                <a:ext cx="595619" cy="602885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3175">
                <a:prstDash val="lgDash"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C4B6EA-7068-43A7-B41F-251054F37D21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>
            <a:off x="3255473" y="1542407"/>
            <a:ext cx="1211098" cy="20712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C18BC3-DC63-4257-B9AF-E263D61B7C77}"/>
                  </a:ext>
                </a:extLst>
              </p:cNvPr>
              <p:cNvSpPr txBox="1"/>
              <p:nvPr/>
            </p:nvSpPr>
            <p:spPr>
              <a:xfrm>
                <a:off x="3451591" y="1714739"/>
                <a:ext cx="341914" cy="30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11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1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1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C18BC3-DC63-4257-B9AF-E263D61B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591" y="1714739"/>
                <a:ext cx="341914" cy="303738"/>
              </a:xfrm>
              <a:prstGeom prst="rect">
                <a:avLst/>
              </a:prstGeom>
              <a:blipFill>
                <a:blip r:embed="rId28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2E9BBE1-52F0-4059-BA9F-DE2B2BEF2883}"/>
                  </a:ext>
                </a:extLst>
              </p:cNvPr>
              <p:cNvSpPr txBox="1"/>
              <p:nvPr/>
            </p:nvSpPr>
            <p:spPr>
              <a:xfrm>
                <a:off x="3351043" y="2669370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2E9BBE1-52F0-4059-BA9F-DE2B2BEF2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043" y="2669370"/>
                <a:ext cx="455446" cy="3175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A33799F-39B6-43F1-B720-DE1606B74B63}"/>
                  </a:ext>
                </a:extLst>
              </p:cNvPr>
              <p:cNvSpPr txBox="1"/>
              <p:nvPr/>
            </p:nvSpPr>
            <p:spPr>
              <a:xfrm>
                <a:off x="3284420" y="3551519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A33799F-39B6-43F1-B720-DE1606B74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420" y="3551519"/>
                <a:ext cx="455446" cy="3175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A9E4AF4-9F39-4ED9-B78F-457DF39B7453}"/>
                  </a:ext>
                </a:extLst>
              </p:cNvPr>
              <p:cNvSpPr txBox="1"/>
              <p:nvPr/>
            </p:nvSpPr>
            <p:spPr>
              <a:xfrm>
                <a:off x="3254198" y="4767773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A9E4AF4-9F39-4ED9-B78F-457DF39B7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198" y="4767773"/>
                <a:ext cx="455446" cy="31758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6AB53B8-EFE4-4015-A2D7-8CBB9F18F8F2}"/>
                  </a:ext>
                </a:extLst>
              </p:cNvPr>
              <p:cNvSpPr txBox="1"/>
              <p:nvPr/>
            </p:nvSpPr>
            <p:spPr>
              <a:xfrm>
                <a:off x="1403348" y="1305513"/>
                <a:ext cx="448200" cy="303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6AB53B8-EFE4-4015-A2D7-8CBB9F18F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348" y="1305513"/>
                <a:ext cx="448200" cy="30373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624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3238150" y="2488035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2488035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3238149" y="4369965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49" y="4369965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5261295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95" y="3429000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833769" y="2789478"/>
            <a:ext cx="1427526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833769" y="3730443"/>
            <a:ext cx="1427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833768" y="3730443"/>
            <a:ext cx="1427527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 flipV="1">
            <a:off x="5856914" y="3730442"/>
            <a:ext cx="624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6481894" y="3545776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94" y="3545776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/>
              <p:nvPr/>
            </p:nvSpPr>
            <p:spPr>
              <a:xfrm>
                <a:off x="4429388" y="275130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388" y="2751306"/>
                <a:ext cx="455446" cy="317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/>
              <p:nvPr/>
            </p:nvSpPr>
            <p:spPr>
              <a:xfrm>
                <a:off x="3999797" y="3302670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797" y="3302670"/>
                <a:ext cx="455446" cy="3177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/>
              <p:nvPr/>
            </p:nvSpPr>
            <p:spPr>
              <a:xfrm>
                <a:off x="4455243" y="4419467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243" y="4419467"/>
                <a:ext cx="455446" cy="317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5C7317D-D2FA-4644-A43D-89DC64A1D984}"/>
              </a:ext>
            </a:extLst>
          </p:cNvPr>
          <p:cNvSpPr txBox="1"/>
          <p:nvPr/>
        </p:nvSpPr>
        <p:spPr>
          <a:xfrm rot="19524854">
            <a:off x="3920748" y="4217433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Weight / Parameter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E7A21-AA8D-4E0A-8898-34312E777E9B}"/>
              </a:ext>
            </a:extLst>
          </p:cNvPr>
          <p:cNvSpPr txBox="1"/>
          <p:nvPr/>
        </p:nvSpPr>
        <p:spPr>
          <a:xfrm>
            <a:off x="3858696" y="3495681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Weight / Parameter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56A0B3-5878-4051-AC76-F74EAC06C992}"/>
              </a:ext>
            </a:extLst>
          </p:cNvPr>
          <p:cNvSpPr txBox="1"/>
          <p:nvPr/>
        </p:nvSpPr>
        <p:spPr>
          <a:xfrm rot="2146112">
            <a:off x="3863063" y="2956942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Weight / Parameter</a:t>
            </a:r>
          </a:p>
        </p:txBody>
      </p:sp>
    </p:spTree>
    <p:extLst>
      <p:ext uri="{BB962C8B-B14F-4D97-AF65-F5344CB8AC3E}">
        <p14:creationId xmlns:p14="http://schemas.microsoft.com/office/powerpoint/2010/main" val="3567300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3238150" y="2488035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2488035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3238149" y="4369965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49" y="4369965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5261295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95" y="3429000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833769" y="2789478"/>
            <a:ext cx="1427526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833769" y="3730443"/>
            <a:ext cx="1427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833768" y="3730443"/>
            <a:ext cx="1427527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 flipV="1">
            <a:off x="5856914" y="3730442"/>
            <a:ext cx="624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6481894" y="3545776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94" y="3545776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/>
              <p:nvPr/>
            </p:nvSpPr>
            <p:spPr>
              <a:xfrm>
                <a:off x="4201665" y="2840644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665" y="2840644"/>
                <a:ext cx="455446" cy="317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/>
              <p:nvPr/>
            </p:nvSpPr>
            <p:spPr>
              <a:xfrm>
                <a:off x="4114438" y="3409470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38" y="3409470"/>
                <a:ext cx="455446" cy="3177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/>
              <p:nvPr/>
            </p:nvSpPr>
            <p:spPr>
              <a:xfrm>
                <a:off x="4019115" y="4070265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5" y="4070265"/>
                <a:ext cx="455446" cy="317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/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blipFill>
                <a:blip r:embed="rId1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/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4C2E26-C7BC-4D50-8937-588F92253475}"/>
                  </a:ext>
                </a:extLst>
              </p:cNvPr>
              <p:cNvSpPr txBox="1"/>
              <p:nvPr/>
            </p:nvSpPr>
            <p:spPr>
              <a:xfrm>
                <a:off x="6481894" y="4369965"/>
                <a:ext cx="4990469" cy="75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4C2E26-C7BC-4D50-8937-588F92253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94" y="4369965"/>
                <a:ext cx="4990469" cy="753220"/>
              </a:xfrm>
              <a:prstGeom prst="rect">
                <a:avLst/>
              </a:prstGeom>
              <a:blipFill>
                <a:blip r:embed="rId12"/>
                <a:stretch>
                  <a:fillRect b="-6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002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/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blipFill>
                <a:blip r:embed="rId2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/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BE77839-5C40-40E0-A76F-81C8A6BF84B8}"/>
                  </a:ext>
                </a:extLst>
              </p:cNvPr>
              <p:cNvSpPr txBox="1"/>
              <p:nvPr/>
            </p:nvSpPr>
            <p:spPr>
              <a:xfrm>
                <a:off x="6481894" y="4369965"/>
                <a:ext cx="4990469" cy="75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BE77839-5C40-40E0-A76F-81C8A6BF8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94" y="4369965"/>
                <a:ext cx="4990469" cy="753220"/>
              </a:xfrm>
              <a:prstGeom prst="rect">
                <a:avLst/>
              </a:prstGeom>
              <a:blipFill>
                <a:blip r:embed="rId4"/>
                <a:stretch>
                  <a:fillRect b="-6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1E4FE6-2CD7-4025-A37D-67E282A0B971}"/>
                  </a:ext>
                </a:extLst>
              </p:cNvPr>
              <p:cNvSpPr txBox="1"/>
              <p:nvPr/>
            </p:nvSpPr>
            <p:spPr>
              <a:xfrm>
                <a:off x="6447592" y="5134563"/>
                <a:ext cx="5080173" cy="737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1+1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1E4FE6-2CD7-4025-A37D-67E282A0B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592" y="5134563"/>
                <a:ext cx="5080173" cy="737959"/>
              </a:xfrm>
              <a:prstGeom prst="rect">
                <a:avLst/>
              </a:prstGeom>
              <a:blipFill>
                <a:blip r:embed="rId5"/>
                <a:stretch>
                  <a:fillRect b="-66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BBF451F-D68D-4A0B-9D2F-02EF16C54547}"/>
                  </a:ext>
                </a:extLst>
              </p:cNvPr>
              <p:cNvSpPr/>
              <p:nvPr/>
            </p:nvSpPr>
            <p:spPr>
              <a:xfrm>
                <a:off x="3238150" y="2159364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BBF451F-D68D-4A0B-9D2F-02EF16C54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2159364"/>
                <a:ext cx="595619" cy="60288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0723BAA-AD36-4D12-8139-C742053229B3}"/>
                  </a:ext>
                </a:extLst>
              </p:cNvPr>
              <p:cNvSpPr/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0723BAA-AD36-4D12-8139-C74205322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C2D23C9-F448-480F-88BD-141E3FFE1724}"/>
                  </a:ext>
                </a:extLst>
              </p:cNvPr>
              <p:cNvSpPr/>
              <p:nvPr/>
            </p:nvSpPr>
            <p:spPr>
              <a:xfrm>
                <a:off x="3238149" y="475899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C2D23C9-F448-480F-88BD-141E3FFE1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49" y="4758998"/>
                <a:ext cx="595619" cy="60288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3D073A9-F369-4BF6-84B8-7D8C215505DB}"/>
                  </a:ext>
                </a:extLst>
              </p:cNvPr>
              <p:cNvSpPr/>
              <p:nvPr/>
            </p:nvSpPr>
            <p:spPr>
              <a:xfrm>
                <a:off x="5245188" y="2182457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3D073A9-F369-4BF6-84B8-7D8C21550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88" y="2182457"/>
                <a:ext cx="595619" cy="602885"/>
              </a:xfrm>
              <a:prstGeom prst="ellipse">
                <a:avLst/>
              </a:prstGeom>
              <a:blipFill>
                <a:blip r:embed="rId9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5544BB4-C736-488D-80E7-342B644844D9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3833769" y="2460807"/>
            <a:ext cx="1411419" cy="23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134C836-F181-43E9-B96E-AECD11C6B3BC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 flipV="1">
            <a:off x="3833769" y="2483900"/>
            <a:ext cx="1411419" cy="1246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2CDC950-1AA6-4BA3-A216-C14999E236FC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 flipV="1">
            <a:off x="3833768" y="2483900"/>
            <a:ext cx="1411420" cy="257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E4A5463-7AED-4E5F-9111-0656A05C58E4}"/>
              </a:ext>
            </a:extLst>
          </p:cNvPr>
          <p:cNvCxnSpPr>
            <a:cxnSpLocks/>
            <a:stCxn id="85" idx="6"/>
            <a:endCxn id="90" idx="1"/>
          </p:cNvCxnSpPr>
          <p:nvPr/>
        </p:nvCxnSpPr>
        <p:spPr>
          <a:xfrm>
            <a:off x="5840807" y="2483900"/>
            <a:ext cx="982774" cy="1243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7CDE5BD-FC9F-4D59-B4D6-38E7AE19EEE4}"/>
                  </a:ext>
                </a:extLst>
              </p:cNvPr>
              <p:cNvSpPr txBox="1"/>
              <p:nvPr/>
            </p:nvSpPr>
            <p:spPr>
              <a:xfrm>
                <a:off x="6823581" y="3542582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7CDE5BD-FC9F-4D59-B4D6-38E7AE19E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581" y="3542582"/>
                <a:ext cx="810478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55949B2-54EA-4B1A-A164-718C6FEA2AD1}"/>
                  </a:ext>
                </a:extLst>
              </p:cNvPr>
              <p:cNvSpPr txBox="1"/>
              <p:nvPr/>
            </p:nvSpPr>
            <p:spPr>
              <a:xfrm>
                <a:off x="3804000" y="2151292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55949B2-54EA-4B1A-A164-718C6FEA2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000" y="2151292"/>
                <a:ext cx="455446" cy="3175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EAF532-D6BA-44C8-BE96-4431B756A966}"/>
                  </a:ext>
                </a:extLst>
              </p:cNvPr>
              <p:cNvSpPr txBox="1"/>
              <p:nvPr/>
            </p:nvSpPr>
            <p:spPr>
              <a:xfrm>
                <a:off x="3693273" y="3327979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EAF532-D6BA-44C8-BE96-4431B756A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73" y="3327979"/>
                <a:ext cx="455446" cy="3177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0A718FD-EF49-4176-AF52-07683700787F}"/>
                  </a:ext>
                </a:extLst>
              </p:cNvPr>
              <p:cNvSpPr txBox="1"/>
              <p:nvPr/>
            </p:nvSpPr>
            <p:spPr>
              <a:xfrm>
                <a:off x="3602918" y="4522018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0A718FD-EF49-4176-AF52-076837007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918" y="4522018"/>
                <a:ext cx="455446" cy="3177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9A2BEFB5-8879-4BCF-9BFB-764022826D17}"/>
                  </a:ext>
                </a:extLst>
              </p:cNvPr>
              <p:cNvSpPr/>
              <p:nvPr/>
            </p:nvSpPr>
            <p:spPr>
              <a:xfrm>
                <a:off x="5245188" y="3425806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9A2BEFB5-8879-4BCF-9BFB-764022826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88" y="3425806"/>
                <a:ext cx="595619" cy="602885"/>
              </a:xfrm>
              <a:prstGeom prst="ellipse">
                <a:avLst/>
              </a:prstGeom>
              <a:blipFill>
                <a:blip r:embed="rId14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966BA59-E7C1-4760-B95C-A050CCAD6F83}"/>
                  </a:ext>
                </a:extLst>
              </p:cNvPr>
              <p:cNvSpPr/>
              <p:nvPr/>
            </p:nvSpPr>
            <p:spPr>
              <a:xfrm>
                <a:off x="5245188" y="4758997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966BA59-E7C1-4760-B95C-A050CCAD6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88" y="4758997"/>
                <a:ext cx="595619" cy="602885"/>
              </a:xfrm>
              <a:prstGeom prst="ellipse">
                <a:avLst/>
              </a:prstGeom>
              <a:blipFill>
                <a:blip r:embed="rId1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53CDD7B-7233-47EB-9498-BE9CEC276010}"/>
              </a:ext>
            </a:extLst>
          </p:cNvPr>
          <p:cNvCxnSpPr>
            <a:cxnSpLocks/>
            <a:stCxn id="82" idx="6"/>
            <a:endCxn id="94" idx="2"/>
          </p:cNvCxnSpPr>
          <p:nvPr/>
        </p:nvCxnSpPr>
        <p:spPr>
          <a:xfrm>
            <a:off x="3833769" y="2460807"/>
            <a:ext cx="1411419" cy="126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F16C6A1-03C6-4414-BE6D-500F59B4F638}"/>
              </a:ext>
            </a:extLst>
          </p:cNvPr>
          <p:cNvCxnSpPr>
            <a:cxnSpLocks/>
            <a:stCxn id="82" idx="6"/>
            <a:endCxn id="95" idx="2"/>
          </p:cNvCxnSpPr>
          <p:nvPr/>
        </p:nvCxnSpPr>
        <p:spPr>
          <a:xfrm>
            <a:off x="3833769" y="2460807"/>
            <a:ext cx="1411419" cy="25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82E0AB5-1D0D-4B0C-BD67-03551D49102A}"/>
              </a:ext>
            </a:extLst>
          </p:cNvPr>
          <p:cNvCxnSpPr>
            <a:cxnSpLocks/>
            <a:stCxn id="83" idx="6"/>
            <a:endCxn id="94" idx="2"/>
          </p:cNvCxnSpPr>
          <p:nvPr/>
        </p:nvCxnSpPr>
        <p:spPr>
          <a:xfrm flipV="1">
            <a:off x="3833769" y="3727249"/>
            <a:ext cx="1411419" cy="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19CBEA5-80FA-4153-8422-29B501BBC261}"/>
              </a:ext>
            </a:extLst>
          </p:cNvPr>
          <p:cNvCxnSpPr>
            <a:cxnSpLocks/>
            <a:stCxn id="83" idx="6"/>
            <a:endCxn id="95" idx="2"/>
          </p:cNvCxnSpPr>
          <p:nvPr/>
        </p:nvCxnSpPr>
        <p:spPr>
          <a:xfrm>
            <a:off x="3833769" y="3730443"/>
            <a:ext cx="1411419" cy="1329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B0E3DD2-C247-4185-9CAF-0FC74FF9D5CB}"/>
              </a:ext>
            </a:extLst>
          </p:cNvPr>
          <p:cNvCxnSpPr>
            <a:cxnSpLocks/>
            <a:stCxn id="84" idx="6"/>
            <a:endCxn id="94" idx="2"/>
          </p:cNvCxnSpPr>
          <p:nvPr/>
        </p:nvCxnSpPr>
        <p:spPr>
          <a:xfrm flipV="1">
            <a:off x="3833768" y="3727249"/>
            <a:ext cx="1411420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88762BC-A18C-4705-B22A-77F772DCE99D}"/>
              </a:ext>
            </a:extLst>
          </p:cNvPr>
          <p:cNvCxnSpPr>
            <a:cxnSpLocks/>
            <a:stCxn id="84" idx="6"/>
            <a:endCxn id="95" idx="2"/>
          </p:cNvCxnSpPr>
          <p:nvPr/>
        </p:nvCxnSpPr>
        <p:spPr>
          <a:xfrm flipV="1">
            <a:off x="3833768" y="5060440"/>
            <a:ext cx="14114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261A9E6-D5EB-4E61-9583-A1E81D272390}"/>
                  </a:ext>
                </a:extLst>
              </p:cNvPr>
              <p:cNvSpPr txBox="1"/>
              <p:nvPr/>
            </p:nvSpPr>
            <p:spPr>
              <a:xfrm>
                <a:off x="4009693" y="2498921"/>
                <a:ext cx="455446" cy="317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261A9E6-D5EB-4E61-9583-A1E81D272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93" y="2498921"/>
                <a:ext cx="455446" cy="3175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15F8771-A72B-4CD9-8FBF-5DBB9C4173E6}"/>
                  </a:ext>
                </a:extLst>
              </p:cNvPr>
              <p:cNvSpPr txBox="1"/>
              <p:nvPr/>
            </p:nvSpPr>
            <p:spPr>
              <a:xfrm>
                <a:off x="3693273" y="281483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15F8771-A72B-4CD9-8FBF-5DBB9C417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73" y="2814836"/>
                <a:ext cx="455446" cy="3175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E6346DE-42E6-4A82-A633-304E69205E49}"/>
                  </a:ext>
                </a:extLst>
              </p:cNvPr>
              <p:cNvSpPr txBox="1"/>
              <p:nvPr/>
            </p:nvSpPr>
            <p:spPr>
              <a:xfrm>
                <a:off x="3991082" y="3463762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E6346DE-42E6-4A82-A633-304E69205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82" y="3463762"/>
                <a:ext cx="455446" cy="3175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6C5D21D-3AB8-4FB7-A90D-E67ACC2C9F11}"/>
                  </a:ext>
                </a:extLst>
              </p:cNvPr>
              <p:cNvSpPr txBox="1"/>
              <p:nvPr/>
            </p:nvSpPr>
            <p:spPr>
              <a:xfrm>
                <a:off x="3752959" y="3857299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6C5D21D-3AB8-4FB7-A90D-E67ACC2C9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959" y="3857299"/>
                <a:ext cx="455446" cy="3175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E57A83A-1F97-43CF-A59A-AD0FBDA70511}"/>
                  </a:ext>
                </a:extLst>
              </p:cNvPr>
              <p:cNvSpPr txBox="1"/>
              <p:nvPr/>
            </p:nvSpPr>
            <p:spPr>
              <a:xfrm>
                <a:off x="4010904" y="464748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E57A83A-1F97-43CF-A59A-AD0FBDA70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04" y="4647488"/>
                <a:ext cx="455446" cy="3175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14B2369-BBF2-4BC2-9173-A659FE1BC7F3}"/>
                  </a:ext>
                </a:extLst>
              </p:cNvPr>
              <p:cNvSpPr txBox="1"/>
              <p:nvPr/>
            </p:nvSpPr>
            <p:spPr>
              <a:xfrm>
                <a:off x="3995883" y="5017129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14B2369-BBF2-4BC2-9173-A659FE1B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883" y="5017129"/>
                <a:ext cx="455446" cy="3175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E5D423A-7AE7-4ADB-9DAD-851C441FC3E5}"/>
              </a:ext>
            </a:extLst>
          </p:cNvPr>
          <p:cNvCxnSpPr>
            <a:cxnSpLocks/>
            <a:stCxn id="94" idx="6"/>
            <a:endCxn id="90" idx="1"/>
          </p:cNvCxnSpPr>
          <p:nvPr/>
        </p:nvCxnSpPr>
        <p:spPr>
          <a:xfrm flipV="1">
            <a:off x="5840807" y="3727248"/>
            <a:ext cx="9827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41000C5-82AC-4A4C-B4DE-1F282B59DAF2}"/>
              </a:ext>
            </a:extLst>
          </p:cNvPr>
          <p:cNvCxnSpPr>
            <a:cxnSpLocks/>
            <a:stCxn id="95" idx="6"/>
            <a:endCxn id="90" idx="1"/>
          </p:cNvCxnSpPr>
          <p:nvPr/>
        </p:nvCxnSpPr>
        <p:spPr>
          <a:xfrm flipV="1">
            <a:off x="5840807" y="3727248"/>
            <a:ext cx="982774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507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3238150" y="2488035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2488035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3238149" y="4369965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49" y="4369965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5261295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95" y="3429000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833769" y="2789478"/>
            <a:ext cx="1427526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833769" y="3730443"/>
            <a:ext cx="1427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833768" y="3730443"/>
            <a:ext cx="1427527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 flipV="1">
            <a:off x="5856914" y="3730442"/>
            <a:ext cx="624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6481894" y="3545776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94" y="3545776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/>
              <p:nvPr/>
            </p:nvSpPr>
            <p:spPr>
              <a:xfrm>
                <a:off x="4201665" y="2840644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665" y="2840644"/>
                <a:ext cx="455446" cy="317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/>
              <p:nvPr/>
            </p:nvSpPr>
            <p:spPr>
              <a:xfrm>
                <a:off x="4114438" y="3409470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38" y="3409470"/>
                <a:ext cx="455446" cy="3175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/>
              <p:nvPr/>
            </p:nvSpPr>
            <p:spPr>
              <a:xfrm>
                <a:off x="4019115" y="4070265"/>
                <a:ext cx="455445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5" y="4070265"/>
                <a:ext cx="455445" cy="3175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/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blipFill>
                <a:blip r:embed="rId1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/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559BFF-87FE-46BF-8DA3-703CFBA381F5}"/>
                  </a:ext>
                </a:extLst>
              </p:cNvPr>
              <p:cNvSpPr txBox="1"/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559BFF-87FE-46BF-8DA3-703CFBA3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403C3B7-8345-4660-8EE8-8A79CFC5873A}"/>
                  </a:ext>
                </a:extLst>
              </p:cNvPr>
              <p:cNvSpPr txBox="1"/>
              <p:nvPr/>
            </p:nvSpPr>
            <p:spPr>
              <a:xfrm>
                <a:off x="1511192" y="5214897"/>
                <a:ext cx="1452064" cy="12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403C3B7-8345-4660-8EE8-8A79CFC58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92" y="5214897"/>
                <a:ext cx="1452064" cy="12582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CB8FF2-41B0-4B5F-82C3-E09A2C52D6C5}"/>
                  </a:ext>
                </a:extLst>
              </p:cNvPr>
              <p:cNvSpPr txBox="1"/>
              <p:nvPr/>
            </p:nvSpPr>
            <p:spPr>
              <a:xfrm>
                <a:off x="6481894" y="4369965"/>
                <a:ext cx="4990469" cy="75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CB8FF2-41B0-4B5F-82C3-E09A2C52D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94" y="4369965"/>
                <a:ext cx="4990469" cy="753220"/>
              </a:xfrm>
              <a:prstGeom prst="rect">
                <a:avLst/>
              </a:prstGeom>
              <a:blipFill>
                <a:blip r:embed="rId14"/>
                <a:stretch>
                  <a:fillRect b="-6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0A01DD-5A0B-4051-9041-D429C26F97C8}"/>
                  </a:ext>
                </a:extLst>
              </p:cNvPr>
              <p:cNvSpPr txBox="1"/>
              <p:nvPr/>
            </p:nvSpPr>
            <p:spPr>
              <a:xfrm>
                <a:off x="6447592" y="5134563"/>
                <a:ext cx="5080173" cy="737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1+1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0A01DD-5A0B-4051-9041-D429C26F9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592" y="5134563"/>
                <a:ext cx="5080173" cy="737959"/>
              </a:xfrm>
              <a:prstGeom prst="rect">
                <a:avLst/>
              </a:prstGeom>
              <a:blipFill>
                <a:blip r:embed="rId15"/>
                <a:stretch>
                  <a:fillRect b="-66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207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3238150" y="2159364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2159364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3238149" y="475899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49" y="4758998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5245188" y="2182457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88" y="2182457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833769" y="2460807"/>
            <a:ext cx="1411419" cy="23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833769" y="2483900"/>
            <a:ext cx="1411419" cy="1246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833768" y="2483900"/>
            <a:ext cx="1411420" cy="257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5840807" y="2483900"/>
            <a:ext cx="982774" cy="1243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6823581" y="3542582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581" y="3542582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/>
              <p:nvPr/>
            </p:nvSpPr>
            <p:spPr>
              <a:xfrm>
                <a:off x="3804000" y="2151292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000" y="2151292"/>
                <a:ext cx="455446" cy="317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/>
              <p:nvPr/>
            </p:nvSpPr>
            <p:spPr>
              <a:xfrm>
                <a:off x="3693273" y="3327979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73" y="3327979"/>
                <a:ext cx="455446" cy="3177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/>
              <p:nvPr/>
            </p:nvSpPr>
            <p:spPr>
              <a:xfrm>
                <a:off x="3602918" y="4522018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918" y="4522018"/>
                <a:ext cx="455446" cy="317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/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blipFill>
                <a:blip r:embed="rId1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/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/>
              <p:nvPr/>
            </p:nvSpPr>
            <p:spPr>
              <a:xfrm>
                <a:off x="5245188" y="3425806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88" y="3425806"/>
                <a:ext cx="595619" cy="602885"/>
              </a:xfrm>
              <a:prstGeom prst="ellipse">
                <a:avLst/>
              </a:prstGeom>
              <a:blipFill>
                <a:blip r:embed="rId12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/>
              <p:nvPr/>
            </p:nvSpPr>
            <p:spPr>
              <a:xfrm>
                <a:off x="5245188" y="4758997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88" y="4758997"/>
                <a:ext cx="595619" cy="602885"/>
              </a:xfrm>
              <a:prstGeom prst="ellipse">
                <a:avLst/>
              </a:prstGeom>
              <a:blipFill>
                <a:blip r:embed="rId13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EBD030-9CC2-47A2-B308-26A89F20901F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3833769" y="2460807"/>
            <a:ext cx="1411419" cy="126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B5AEF-0427-434E-8BDD-D749946D0613}"/>
              </a:ext>
            </a:extLst>
          </p:cNvPr>
          <p:cNvCxnSpPr>
            <a:cxnSpLocks/>
            <a:stCxn id="4" idx="6"/>
            <a:endCxn id="34" idx="2"/>
          </p:cNvCxnSpPr>
          <p:nvPr/>
        </p:nvCxnSpPr>
        <p:spPr>
          <a:xfrm>
            <a:off x="3833769" y="2460807"/>
            <a:ext cx="1411419" cy="25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4D11DF-FBD2-4956-913E-6A9489F6C14B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 flipV="1">
            <a:off x="3833769" y="3727249"/>
            <a:ext cx="1411419" cy="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381B42-B4BF-48FE-9CAA-A4BE74803B1F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3833769" y="3730443"/>
            <a:ext cx="1411419" cy="1329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7D043E-C46F-49DA-9D3C-0C9E818C6BE2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 flipV="1">
            <a:off x="3833768" y="3727249"/>
            <a:ext cx="1411420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E81F68-C437-4090-A8A9-E7124FE46EB2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 flipV="1">
            <a:off x="3833768" y="5060440"/>
            <a:ext cx="14114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C3EC8B-DE31-418D-94B4-203514C1A290}"/>
                  </a:ext>
                </a:extLst>
              </p:cNvPr>
              <p:cNvSpPr txBox="1"/>
              <p:nvPr/>
            </p:nvSpPr>
            <p:spPr>
              <a:xfrm>
                <a:off x="4009693" y="2498921"/>
                <a:ext cx="455446" cy="317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C3EC8B-DE31-418D-94B4-203514C1A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93" y="2498921"/>
                <a:ext cx="455446" cy="3175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DED68A-402F-4245-8536-7E6E9BE59754}"/>
                  </a:ext>
                </a:extLst>
              </p:cNvPr>
              <p:cNvSpPr txBox="1"/>
              <p:nvPr/>
            </p:nvSpPr>
            <p:spPr>
              <a:xfrm>
                <a:off x="3693273" y="281483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DED68A-402F-4245-8536-7E6E9BE5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73" y="2814836"/>
                <a:ext cx="455446" cy="3175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22F21D-A8B0-483E-8F63-4BFF3A0025A6}"/>
                  </a:ext>
                </a:extLst>
              </p:cNvPr>
              <p:cNvSpPr txBox="1"/>
              <p:nvPr/>
            </p:nvSpPr>
            <p:spPr>
              <a:xfrm>
                <a:off x="3991082" y="3463762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22F21D-A8B0-483E-8F63-4BFF3A002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82" y="3463762"/>
                <a:ext cx="455446" cy="3175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DD45C4-266E-48AE-8282-6DE839141ECB}"/>
                  </a:ext>
                </a:extLst>
              </p:cNvPr>
              <p:cNvSpPr txBox="1"/>
              <p:nvPr/>
            </p:nvSpPr>
            <p:spPr>
              <a:xfrm>
                <a:off x="3752959" y="3857299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DD45C4-266E-48AE-8282-6DE83914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959" y="3857299"/>
                <a:ext cx="455446" cy="3175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44B2C7-BF69-46DF-BB2B-F174BFC6E5BA}"/>
                  </a:ext>
                </a:extLst>
              </p:cNvPr>
              <p:cNvSpPr txBox="1"/>
              <p:nvPr/>
            </p:nvSpPr>
            <p:spPr>
              <a:xfrm>
                <a:off x="4010904" y="464748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44B2C7-BF69-46DF-BB2B-F174BFC6E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04" y="4647488"/>
                <a:ext cx="455446" cy="3175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2E564-046A-4D56-98F7-39ED7CE35E6F}"/>
                  </a:ext>
                </a:extLst>
              </p:cNvPr>
              <p:cNvSpPr txBox="1"/>
              <p:nvPr/>
            </p:nvSpPr>
            <p:spPr>
              <a:xfrm>
                <a:off x="3995883" y="5017129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2E564-046A-4D56-98F7-39ED7CE35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883" y="5017129"/>
                <a:ext cx="455446" cy="3175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E983C6-16E5-48CB-9F85-5332A214E557}"/>
              </a:ext>
            </a:extLst>
          </p:cNvPr>
          <p:cNvCxnSpPr>
            <a:cxnSpLocks/>
            <a:stCxn id="33" idx="6"/>
            <a:endCxn id="12" idx="1"/>
          </p:cNvCxnSpPr>
          <p:nvPr/>
        </p:nvCxnSpPr>
        <p:spPr>
          <a:xfrm flipV="1">
            <a:off x="5840807" y="3727248"/>
            <a:ext cx="9827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008F37D-C7A1-4B76-AF72-CA24FFED2490}"/>
              </a:ext>
            </a:extLst>
          </p:cNvPr>
          <p:cNvCxnSpPr>
            <a:cxnSpLocks/>
            <a:stCxn id="34" idx="6"/>
            <a:endCxn id="12" idx="1"/>
          </p:cNvCxnSpPr>
          <p:nvPr/>
        </p:nvCxnSpPr>
        <p:spPr>
          <a:xfrm flipV="1">
            <a:off x="5840807" y="3727248"/>
            <a:ext cx="982774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B3215EC-2DF7-4B1F-A3EE-1F73013E1568}"/>
                  </a:ext>
                </a:extLst>
              </p:cNvPr>
              <p:cNvSpPr txBox="1"/>
              <p:nvPr/>
            </p:nvSpPr>
            <p:spPr>
              <a:xfrm>
                <a:off x="6481894" y="4369965"/>
                <a:ext cx="4990469" cy="75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B3215EC-2DF7-4B1F-A3EE-1F73013E1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94" y="4369965"/>
                <a:ext cx="4990469" cy="753220"/>
              </a:xfrm>
              <a:prstGeom prst="rect">
                <a:avLst/>
              </a:prstGeom>
              <a:blipFill>
                <a:blip r:embed="rId20"/>
                <a:stretch>
                  <a:fillRect b="-6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701B697-6493-406F-8886-444B237060D4}"/>
                  </a:ext>
                </a:extLst>
              </p:cNvPr>
              <p:cNvSpPr txBox="1"/>
              <p:nvPr/>
            </p:nvSpPr>
            <p:spPr>
              <a:xfrm>
                <a:off x="6447592" y="5134563"/>
                <a:ext cx="5080173" cy="737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1+1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701B697-6493-406F-8886-444B2370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592" y="5134563"/>
                <a:ext cx="5080173" cy="737959"/>
              </a:xfrm>
              <a:prstGeom prst="rect">
                <a:avLst/>
              </a:prstGeom>
              <a:blipFill>
                <a:blip r:embed="rId21"/>
                <a:stretch>
                  <a:fillRect b="-66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C07BEF-74E2-49D6-92B1-9A25AD165693}"/>
                  </a:ext>
                </a:extLst>
              </p:cNvPr>
              <p:cNvSpPr txBox="1"/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C07BEF-74E2-49D6-92B1-9A25AD165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42B1EF-C8B4-4103-9C0C-E8A278293711}"/>
                  </a:ext>
                </a:extLst>
              </p:cNvPr>
              <p:cNvSpPr txBox="1"/>
              <p:nvPr/>
            </p:nvSpPr>
            <p:spPr>
              <a:xfrm>
                <a:off x="1511192" y="5214897"/>
                <a:ext cx="2637902" cy="12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42B1EF-C8B4-4103-9C0C-E8A278293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92" y="5214897"/>
                <a:ext cx="2637902" cy="125823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864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1696220" y="2240083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20" y="2240083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1696220" y="318104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20" y="3181048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1696219" y="4122013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19" y="4122013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3719365" y="318104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365" y="3181048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291839" y="2541526"/>
            <a:ext cx="1427526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291839" y="3482491"/>
            <a:ext cx="1427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291838" y="3482491"/>
            <a:ext cx="1427527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 flipV="1">
            <a:off x="4314984" y="3482490"/>
            <a:ext cx="624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4939964" y="3297824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64" y="3297824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/>
              <p:nvPr/>
            </p:nvSpPr>
            <p:spPr>
              <a:xfrm>
                <a:off x="2659735" y="2592692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735" y="2592692"/>
                <a:ext cx="455446" cy="317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/>
              <p:nvPr/>
            </p:nvSpPr>
            <p:spPr>
              <a:xfrm>
                <a:off x="2572508" y="316151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508" y="3161518"/>
                <a:ext cx="455446" cy="3175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/>
              <p:nvPr/>
            </p:nvSpPr>
            <p:spPr>
              <a:xfrm>
                <a:off x="2477185" y="3822313"/>
                <a:ext cx="455445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185" y="3822313"/>
                <a:ext cx="455445" cy="3175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/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blipFill>
                <a:blip r:embed="rId1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/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559BFF-87FE-46BF-8DA3-703CFBA381F5}"/>
                  </a:ext>
                </a:extLst>
              </p:cNvPr>
              <p:cNvSpPr txBox="1"/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559BFF-87FE-46BF-8DA3-703CFBA3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403C3B7-8345-4660-8EE8-8A79CFC5873A}"/>
                  </a:ext>
                </a:extLst>
              </p:cNvPr>
              <p:cNvSpPr txBox="1"/>
              <p:nvPr/>
            </p:nvSpPr>
            <p:spPr>
              <a:xfrm>
                <a:off x="1511192" y="5214897"/>
                <a:ext cx="2137572" cy="12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403C3B7-8345-4660-8EE8-8A79CFC58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92" y="5214897"/>
                <a:ext cx="2137572" cy="12582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CB8FF2-41B0-4B5F-82C3-E09A2C52D6C5}"/>
                  </a:ext>
                </a:extLst>
              </p:cNvPr>
              <p:cNvSpPr txBox="1"/>
              <p:nvPr/>
            </p:nvSpPr>
            <p:spPr>
              <a:xfrm>
                <a:off x="6582627" y="2792556"/>
                <a:ext cx="4990469" cy="75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CB8FF2-41B0-4B5F-82C3-E09A2C52D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627" y="2792556"/>
                <a:ext cx="4990469" cy="753220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0A01DD-5A0B-4051-9041-D429C26F97C8}"/>
                  </a:ext>
                </a:extLst>
              </p:cNvPr>
              <p:cNvSpPr txBox="1"/>
              <p:nvPr/>
            </p:nvSpPr>
            <p:spPr>
              <a:xfrm>
                <a:off x="6548325" y="3557154"/>
                <a:ext cx="5080173" cy="737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1+1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0A01DD-5A0B-4051-9041-D429C26F9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25" y="3557154"/>
                <a:ext cx="5080173" cy="737959"/>
              </a:xfrm>
              <a:prstGeom prst="rect">
                <a:avLst/>
              </a:prstGeom>
              <a:blipFill>
                <a:blip r:embed="rId15"/>
                <a:stretch>
                  <a:fillRect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3FD772-F0BA-427B-8869-9C093FD42754}"/>
                  </a:ext>
                </a:extLst>
              </p:cNvPr>
              <p:cNvSpPr txBox="1"/>
              <p:nvPr/>
            </p:nvSpPr>
            <p:spPr>
              <a:xfrm>
                <a:off x="3815503" y="5274292"/>
                <a:ext cx="4203010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3FD772-F0BA-427B-8869-9C093FD42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503" y="5274292"/>
                <a:ext cx="4203010" cy="4612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5641A8-643B-4602-AEAC-0A97BBA52E98}"/>
                  </a:ext>
                </a:extLst>
              </p:cNvPr>
              <p:cNvSpPr/>
              <p:nvPr/>
            </p:nvSpPr>
            <p:spPr>
              <a:xfrm>
                <a:off x="3815503" y="5630259"/>
                <a:ext cx="1702966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5641A8-643B-4602-AEAC-0A97BBA52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503" y="5630259"/>
                <a:ext cx="1702966" cy="5068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C7C8F9A-28E2-45B0-86AB-089586ED3C00}"/>
                  </a:ext>
                </a:extLst>
              </p:cNvPr>
              <p:cNvSpPr/>
              <p:nvPr/>
            </p:nvSpPr>
            <p:spPr>
              <a:xfrm>
                <a:off x="7326015" y="4279521"/>
                <a:ext cx="2737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C7C8F9A-28E2-45B0-86AB-089586ED3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015" y="4279521"/>
                <a:ext cx="273735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D3190D-066A-4511-BDC1-E6AF6A963042}"/>
                  </a:ext>
                </a:extLst>
              </p:cNvPr>
              <p:cNvSpPr txBox="1"/>
              <p:nvPr/>
            </p:nvSpPr>
            <p:spPr>
              <a:xfrm>
                <a:off x="8398856" y="4667659"/>
                <a:ext cx="2314736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Sigmoid: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D3190D-066A-4511-BDC1-E6AF6A963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856" y="4667659"/>
                <a:ext cx="2314736" cy="484941"/>
              </a:xfrm>
              <a:prstGeom prst="rect">
                <a:avLst/>
              </a:prstGeom>
              <a:blipFill>
                <a:blip r:embed="rId19"/>
                <a:stretch>
                  <a:fillRect l="-2375"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BB7EA7-3793-4840-87D6-9F4C42BD191E}"/>
                  </a:ext>
                </a:extLst>
              </p:cNvPr>
              <p:cNvSpPr txBox="1"/>
              <p:nvPr/>
            </p:nvSpPr>
            <p:spPr>
              <a:xfrm>
                <a:off x="8721586" y="5120526"/>
                <a:ext cx="2406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Relu: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GB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BB7EA7-3793-4840-87D6-9F4C42BD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86" y="5120526"/>
                <a:ext cx="2406300" cy="369332"/>
              </a:xfrm>
              <a:prstGeom prst="rect">
                <a:avLst/>
              </a:prstGeom>
              <a:blipFill>
                <a:blip r:embed="rId20"/>
                <a:stretch>
                  <a:fillRect l="-2284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E52F5D8-6616-4FA1-ACAE-05BC4489C6E8}"/>
                  </a:ext>
                </a:extLst>
              </p:cNvPr>
              <p:cNvSpPr/>
              <p:nvPr/>
            </p:nvSpPr>
            <p:spPr>
              <a:xfrm>
                <a:off x="1696219" y="1362500"/>
                <a:ext cx="595619" cy="602885"/>
              </a:xfrm>
              <a:prstGeom prst="ellipse">
                <a:avLst/>
              </a:prstGeom>
              <a:ln w="3175"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E52F5D8-6616-4FA1-ACAE-05BC4489C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19" y="1362500"/>
                <a:ext cx="595619" cy="60288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3175">
                <a:prstDash val="lg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961187-A261-4292-A42E-C48B25987A33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2291838" y="1663943"/>
            <a:ext cx="1427527" cy="18185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1CDCBE-E9B9-4F41-B5E1-77C6E9785668}"/>
                  </a:ext>
                </a:extLst>
              </p:cNvPr>
              <p:cNvSpPr txBox="1"/>
              <p:nvPr/>
            </p:nvSpPr>
            <p:spPr>
              <a:xfrm>
                <a:off x="2550155" y="1777075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1CDCBE-E9B9-4F41-B5E1-77C6E9785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55" y="1777075"/>
                <a:ext cx="455446" cy="3175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CEDB7D7-C083-4D3B-B9EF-28D203ECAFE3}"/>
              </a:ext>
            </a:extLst>
          </p:cNvPr>
          <p:cNvSpPr txBox="1"/>
          <p:nvPr/>
        </p:nvSpPr>
        <p:spPr>
          <a:xfrm>
            <a:off x="1535133" y="188412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Bias Unit</a:t>
            </a:r>
          </a:p>
        </p:txBody>
      </p:sp>
    </p:spTree>
    <p:extLst>
      <p:ext uri="{BB962C8B-B14F-4D97-AF65-F5344CB8AC3E}">
        <p14:creationId xmlns:p14="http://schemas.microsoft.com/office/powerpoint/2010/main" val="4104836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23" grpId="0"/>
      <p:bldP spid="14" grpId="0"/>
      <p:bldP spid="25" grpId="0"/>
      <p:bldP spid="30" grpId="0" animBg="1"/>
      <p:bldP spid="3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1696220" y="2240083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20" y="2240083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1696220" y="318104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20" y="3181048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1696219" y="4122013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19" y="4122013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3719365" y="318104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365" y="3181048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291839" y="2541526"/>
            <a:ext cx="1427526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291839" y="3482491"/>
            <a:ext cx="1427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291838" y="3482491"/>
            <a:ext cx="1427527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 flipV="1">
            <a:off x="4314984" y="3482490"/>
            <a:ext cx="624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4939964" y="3297824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64" y="3297824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/>
              <p:nvPr/>
            </p:nvSpPr>
            <p:spPr>
              <a:xfrm>
                <a:off x="2659735" y="2592692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735" y="2592692"/>
                <a:ext cx="455446" cy="317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/>
              <p:nvPr/>
            </p:nvSpPr>
            <p:spPr>
              <a:xfrm>
                <a:off x="2572508" y="316151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508" y="3161518"/>
                <a:ext cx="455446" cy="3175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/>
              <p:nvPr/>
            </p:nvSpPr>
            <p:spPr>
              <a:xfrm>
                <a:off x="2477185" y="3822313"/>
                <a:ext cx="455445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185" y="3822313"/>
                <a:ext cx="455445" cy="3175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/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blipFill>
                <a:blip r:embed="rId1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/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559BFF-87FE-46BF-8DA3-703CFBA381F5}"/>
                  </a:ext>
                </a:extLst>
              </p:cNvPr>
              <p:cNvSpPr txBox="1"/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559BFF-87FE-46BF-8DA3-703CFBA3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403C3B7-8345-4660-8EE8-8A79CFC5873A}"/>
                  </a:ext>
                </a:extLst>
              </p:cNvPr>
              <p:cNvSpPr txBox="1"/>
              <p:nvPr/>
            </p:nvSpPr>
            <p:spPr>
              <a:xfrm>
                <a:off x="1341427" y="5498247"/>
                <a:ext cx="3328347" cy="443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403C3B7-8345-4660-8EE8-8A79CFC58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427" y="5498247"/>
                <a:ext cx="3328347" cy="4432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CB8FF2-41B0-4B5F-82C3-E09A2C52D6C5}"/>
                  </a:ext>
                </a:extLst>
              </p:cNvPr>
              <p:cNvSpPr txBox="1"/>
              <p:nvPr/>
            </p:nvSpPr>
            <p:spPr>
              <a:xfrm>
                <a:off x="6582627" y="2792556"/>
                <a:ext cx="4990469" cy="75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CB8FF2-41B0-4B5F-82C3-E09A2C52D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627" y="2792556"/>
                <a:ext cx="4990469" cy="753220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0A01DD-5A0B-4051-9041-D429C26F97C8}"/>
                  </a:ext>
                </a:extLst>
              </p:cNvPr>
              <p:cNvSpPr txBox="1"/>
              <p:nvPr/>
            </p:nvSpPr>
            <p:spPr>
              <a:xfrm>
                <a:off x="6548325" y="3557154"/>
                <a:ext cx="5080173" cy="737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1+1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0A01DD-5A0B-4051-9041-D429C26F9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25" y="3557154"/>
                <a:ext cx="5080173" cy="737959"/>
              </a:xfrm>
              <a:prstGeom prst="rect">
                <a:avLst/>
              </a:prstGeom>
              <a:blipFill>
                <a:blip r:embed="rId15"/>
                <a:stretch>
                  <a:fillRect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3FD772-F0BA-427B-8869-9C093FD42754}"/>
                  </a:ext>
                </a:extLst>
              </p:cNvPr>
              <p:cNvSpPr txBox="1"/>
              <p:nvPr/>
            </p:nvSpPr>
            <p:spPr>
              <a:xfrm>
                <a:off x="5224510" y="5814028"/>
                <a:ext cx="4203010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3FD772-F0BA-427B-8869-9C093FD42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510" y="5814028"/>
                <a:ext cx="4203010" cy="4612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5641A8-643B-4602-AEAC-0A97BBA52E98}"/>
                  </a:ext>
                </a:extLst>
              </p:cNvPr>
              <p:cNvSpPr/>
              <p:nvPr/>
            </p:nvSpPr>
            <p:spPr>
              <a:xfrm>
                <a:off x="5224510" y="6239440"/>
                <a:ext cx="1702966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5641A8-643B-4602-AEAC-0A97BBA52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510" y="6239440"/>
                <a:ext cx="1702966" cy="5068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C7C8F9A-28E2-45B0-86AB-089586ED3C00}"/>
                  </a:ext>
                </a:extLst>
              </p:cNvPr>
              <p:cNvSpPr/>
              <p:nvPr/>
            </p:nvSpPr>
            <p:spPr>
              <a:xfrm>
                <a:off x="7326015" y="4279521"/>
                <a:ext cx="2737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C7C8F9A-28E2-45B0-86AB-089586ED3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015" y="4279521"/>
                <a:ext cx="273735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D3190D-066A-4511-BDC1-E6AF6A963042}"/>
                  </a:ext>
                </a:extLst>
              </p:cNvPr>
              <p:cNvSpPr txBox="1"/>
              <p:nvPr/>
            </p:nvSpPr>
            <p:spPr>
              <a:xfrm>
                <a:off x="8398856" y="4667659"/>
                <a:ext cx="2314736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Sigmoid: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D3190D-066A-4511-BDC1-E6AF6A963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856" y="4667659"/>
                <a:ext cx="2314736" cy="484941"/>
              </a:xfrm>
              <a:prstGeom prst="rect">
                <a:avLst/>
              </a:prstGeom>
              <a:blipFill>
                <a:blip r:embed="rId19"/>
                <a:stretch>
                  <a:fillRect l="-2375"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BB7EA7-3793-4840-87D6-9F4C42BD191E}"/>
                  </a:ext>
                </a:extLst>
              </p:cNvPr>
              <p:cNvSpPr txBox="1"/>
              <p:nvPr/>
            </p:nvSpPr>
            <p:spPr>
              <a:xfrm>
                <a:off x="8721586" y="5120526"/>
                <a:ext cx="2406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Relu: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GB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BB7EA7-3793-4840-87D6-9F4C42BD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86" y="5120526"/>
                <a:ext cx="2406300" cy="369332"/>
              </a:xfrm>
              <a:prstGeom prst="rect">
                <a:avLst/>
              </a:prstGeom>
              <a:blipFill>
                <a:blip r:embed="rId20"/>
                <a:stretch>
                  <a:fillRect l="-2284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E52F5D8-6616-4FA1-ACAE-05BC4489C6E8}"/>
                  </a:ext>
                </a:extLst>
              </p:cNvPr>
              <p:cNvSpPr/>
              <p:nvPr/>
            </p:nvSpPr>
            <p:spPr>
              <a:xfrm>
                <a:off x="1696219" y="1362500"/>
                <a:ext cx="595619" cy="602885"/>
              </a:xfrm>
              <a:prstGeom prst="ellipse">
                <a:avLst/>
              </a:prstGeom>
              <a:ln w="3175"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E52F5D8-6616-4FA1-ACAE-05BC4489C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19" y="1362500"/>
                <a:ext cx="595619" cy="60288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3175">
                <a:prstDash val="lg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961187-A261-4292-A42E-C48B25987A33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2291838" y="1663943"/>
            <a:ext cx="1427527" cy="18185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1CDCBE-E9B9-4F41-B5E1-77C6E9785668}"/>
                  </a:ext>
                </a:extLst>
              </p:cNvPr>
              <p:cNvSpPr txBox="1"/>
              <p:nvPr/>
            </p:nvSpPr>
            <p:spPr>
              <a:xfrm>
                <a:off x="2550155" y="1777075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1CDCBE-E9B9-4F41-B5E1-77C6E9785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55" y="1777075"/>
                <a:ext cx="455446" cy="3175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CEDB7D7-C083-4D3B-B9EF-28D203ECAFE3}"/>
              </a:ext>
            </a:extLst>
          </p:cNvPr>
          <p:cNvSpPr txBox="1"/>
          <p:nvPr/>
        </p:nvSpPr>
        <p:spPr>
          <a:xfrm>
            <a:off x="1535133" y="188412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Bias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AF8BB2-EA4E-46CE-8FC0-3E5A49C9740C}"/>
                  </a:ext>
                </a:extLst>
              </p:cNvPr>
              <p:cNvSpPr/>
              <p:nvPr/>
            </p:nvSpPr>
            <p:spPr>
              <a:xfrm>
                <a:off x="5278033" y="5412242"/>
                <a:ext cx="1485407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AF8BB2-EA4E-46CE-8FC0-3E5A49C97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033" y="5412242"/>
                <a:ext cx="1485407" cy="438262"/>
              </a:xfrm>
              <a:prstGeom prst="rect">
                <a:avLst/>
              </a:prstGeom>
              <a:blipFill>
                <a:blip r:embed="rId2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92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696045" y="201237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5" y="2012378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696045" y="3282014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5" y="3282014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696044" y="4612012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4" y="4612012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2703083" y="2035471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83" y="2035471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291664" y="2313821"/>
            <a:ext cx="1411419" cy="23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291664" y="2336914"/>
            <a:ext cx="1411419" cy="1246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291663" y="2336914"/>
            <a:ext cx="1411420" cy="257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298702" y="2336914"/>
            <a:ext cx="982774" cy="1243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4281476" y="3395596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476" y="3395596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/>
              <p:nvPr/>
            </p:nvSpPr>
            <p:spPr>
              <a:xfrm>
                <a:off x="1261895" y="200430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95" y="2004306"/>
                <a:ext cx="455446" cy="317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/>
              <p:nvPr/>
            </p:nvSpPr>
            <p:spPr>
              <a:xfrm>
                <a:off x="1151168" y="3180993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68" y="3180993"/>
                <a:ext cx="455446" cy="3177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/>
              <p:nvPr/>
            </p:nvSpPr>
            <p:spPr>
              <a:xfrm>
                <a:off x="1060813" y="4375032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13" y="4375032"/>
                <a:ext cx="455446" cy="317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/>
              <p:nvPr/>
            </p:nvSpPr>
            <p:spPr>
              <a:xfrm>
                <a:off x="2703083" y="327882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83" y="3278820"/>
                <a:ext cx="595619" cy="602885"/>
              </a:xfrm>
              <a:prstGeom prst="ellipse">
                <a:avLst/>
              </a:prstGeom>
              <a:blipFill>
                <a:blip r:embed="rId10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/>
              <p:nvPr/>
            </p:nvSpPr>
            <p:spPr>
              <a:xfrm>
                <a:off x="2703083" y="4612011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83" y="4612011"/>
                <a:ext cx="595619" cy="602885"/>
              </a:xfrm>
              <a:prstGeom prst="ellipse">
                <a:avLst/>
              </a:prstGeom>
              <a:blipFill>
                <a:blip r:embed="rId11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EBD030-9CC2-47A2-B308-26A89F20901F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1291664" y="2313821"/>
            <a:ext cx="1411419" cy="126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B5AEF-0427-434E-8BDD-D749946D0613}"/>
              </a:ext>
            </a:extLst>
          </p:cNvPr>
          <p:cNvCxnSpPr>
            <a:cxnSpLocks/>
            <a:stCxn id="4" idx="6"/>
            <a:endCxn id="34" idx="2"/>
          </p:cNvCxnSpPr>
          <p:nvPr/>
        </p:nvCxnSpPr>
        <p:spPr>
          <a:xfrm>
            <a:off x="1291664" y="2313821"/>
            <a:ext cx="1411419" cy="25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4D11DF-FBD2-4956-913E-6A9489F6C14B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 flipV="1">
            <a:off x="1291664" y="3580263"/>
            <a:ext cx="1411419" cy="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381B42-B4BF-48FE-9CAA-A4BE74803B1F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1291664" y="3583457"/>
            <a:ext cx="1411419" cy="1329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7D043E-C46F-49DA-9D3C-0C9E818C6BE2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 flipV="1">
            <a:off x="1291663" y="3580263"/>
            <a:ext cx="1411420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E81F68-C437-4090-A8A9-E7124FE46EB2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 flipV="1">
            <a:off x="1291663" y="4913454"/>
            <a:ext cx="14114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C3EC8B-DE31-418D-94B4-203514C1A290}"/>
                  </a:ext>
                </a:extLst>
              </p:cNvPr>
              <p:cNvSpPr txBox="1"/>
              <p:nvPr/>
            </p:nvSpPr>
            <p:spPr>
              <a:xfrm>
                <a:off x="1467588" y="2351935"/>
                <a:ext cx="455446" cy="317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C3EC8B-DE31-418D-94B4-203514C1A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588" y="2351935"/>
                <a:ext cx="455446" cy="3175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DED68A-402F-4245-8536-7E6E9BE59754}"/>
                  </a:ext>
                </a:extLst>
              </p:cNvPr>
              <p:cNvSpPr txBox="1"/>
              <p:nvPr/>
            </p:nvSpPr>
            <p:spPr>
              <a:xfrm>
                <a:off x="1151168" y="2667850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DED68A-402F-4245-8536-7E6E9BE5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68" y="2667850"/>
                <a:ext cx="455446" cy="3175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22F21D-A8B0-483E-8F63-4BFF3A0025A6}"/>
                  </a:ext>
                </a:extLst>
              </p:cNvPr>
              <p:cNvSpPr txBox="1"/>
              <p:nvPr/>
            </p:nvSpPr>
            <p:spPr>
              <a:xfrm>
                <a:off x="1448977" y="331677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22F21D-A8B0-483E-8F63-4BFF3A002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977" y="3316776"/>
                <a:ext cx="455446" cy="3175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DD45C4-266E-48AE-8282-6DE839141ECB}"/>
                  </a:ext>
                </a:extLst>
              </p:cNvPr>
              <p:cNvSpPr txBox="1"/>
              <p:nvPr/>
            </p:nvSpPr>
            <p:spPr>
              <a:xfrm>
                <a:off x="1210854" y="3710313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DD45C4-266E-48AE-8282-6DE83914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54" y="3710313"/>
                <a:ext cx="455446" cy="3175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44B2C7-BF69-46DF-BB2B-F174BFC6E5BA}"/>
                  </a:ext>
                </a:extLst>
              </p:cNvPr>
              <p:cNvSpPr txBox="1"/>
              <p:nvPr/>
            </p:nvSpPr>
            <p:spPr>
              <a:xfrm>
                <a:off x="1468799" y="4500502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44B2C7-BF69-46DF-BB2B-F174BFC6E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799" y="4500502"/>
                <a:ext cx="455446" cy="3175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2E564-046A-4D56-98F7-39ED7CE35E6F}"/>
                  </a:ext>
                </a:extLst>
              </p:cNvPr>
              <p:cNvSpPr txBox="1"/>
              <p:nvPr/>
            </p:nvSpPr>
            <p:spPr>
              <a:xfrm>
                <a:off x="1453778" y="4870143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2E564-046A-4D56-98F7-39ED7CE35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778" y="4870143"/>
                <a:ext cx="455446" cy="3175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E983C6-16E5-48CB-9F85-5332A214E557}"/>
              </a:ext>
            </a:extLst>
          </p:cNvPr>
          <p:cNvCxnSpPr>
            <a:cxnSpLocks/>
            <a:stCxn id="33" idx="6"/>
            <a:endCxn id="12" idx="1"/>
          </p:cNvCxnSpPr>
          <p:nvPr/>
        </p:nvCxnSpPr>
        <p:spPr>
          <a:xfrm flipV="1">
            <a:off x="3298702" y="3580262"/>
            <a:ext cx="9827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008F37D-C7A1-4B76-AF72-CA24FFED2490}"/>
              </a:ext>
            </a:extLst>
          </p:cNvPr>
          <p:cNvCxnSpPr>
            <a:cxnSpLocks/>
            <a:stCxn id="34" idx="6"/>
            <a:endCxn id="12" idx="1"/>
          </p:cNvCxnSpPr>
          <p:nvPr/>
        </p:nvCxnSpPr>
        <p:spPr>
          <a:xfrm flipV="1">
            <a:off x="3298702" y="3580262"/>
            <a:ext cx="982774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C07BEF-74E2-49D6-92B1-9A25AD165693}"/>
                  </a:ext>
                </a:extLst>
              </p:cNvPr>
              <p:cNvSpPr txBox="1"/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C07BEF-74E2-49D6-92B1-9A25AD165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42B1EF-C8B4-4103-9C0C-E8A278293711}"/>
                  </a:ext>
                </a:extLst>
              </p:cNvPr>
              <p:cNvSpPr txBox="1"/>
              <p:nvPr/>
            </p:nvSpPr>
            <p:spPr>
              <a:xfrm>
                <a:off x="1511192" y="5214897"/>
                <a:ext cx="2637902" cy="12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42B1EF-C8B4-4103-9C0C-E8A278293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92" y="5214897"/>
                <a:ext cx="2637902" cy="125823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F654A0-08BC-4C96-B8A9-C1D69049C139}"/>
                  </a:ext>
                </a:extLst>
              </p:cNvPr>
              <p:cNvSpPr txBox="1"/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F654A0-08BC-4C96-B8A9-C1D69049C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blipFill>
                <a:blip r:embed="rId2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63AF00B-2334-4B3E-B303-BE2BDB32FDC6}"/>
                  </a:ext>
                </a:extLst>
              </p:cNvPr>
              <p:cNvSpPr txBox="1"/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63AF00B-2334-4B3E-B303-BE2BDB32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blipFill>
                <a:blip r:embed="rId2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7B6C9C-27D6-425C-B2D8-0DEEB67D194F}"/>
                  </a:ext>
                </a:extLst>
              </p:cNvPr>
              <p:cNvSpPr txBox="1"/>
              <p:nvPr/>
            </p:nvSpPr>
            <p:spPr>
              <a:xfrm>
                <a:off x="6582627" y="2792556"/>
                <a:ext cx="4990469" cy="75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7B6C9C-27D6-425C-B2D8-0DEEB67D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627" y="2792556"/>
                <a:ext cx="4990469" cy="753220"/>
              </a:xfrm>
              <a:prstGeom prst="rect">
                <a:avLst/>
              </a:prstGeom>
              <a:blipFill>
                <a:blip r:embed="rId2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8679B6-E1F5-4437-BE12-44F435BB8DCA}"/>
                  </a:ext>
                </a:extLst>
              </p:cNvPr>
              <p:cNvSpPr txBox="1"/>
              <p:nvPr/>
            </p:nvSpPr>
            <p:spPr>
              <a:xfrm>
                <a:off x="6548325" y="3557154"/>
                <a:ext cx="5080173" cy="737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1+1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8679B6-E1F5-4437-BE12-44F435BB8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25" y="3557154"/>
                <a:ext cx="5080173" cy="737959"/>
              </a:xfrm>
              <a:prstGeom prst="rect">
                <a:avLst/>
              </a:prstGeom>
              <a:blipFill>
                <a:blip r:embed="rId23"/>
                <a:stretch>
                  <a:fillRect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A8CC9B0-2A32-4FE5-8C39-8FA0ED4DA6F8}"/>
                  </a:ext>
                </a:extLst>
              </p:cNvPr>
              <p:cNvSpPr/>
              <p:nvPr/>
            </p:nvSpPr>
            <p:spPr>
              <a:xfrm>
                <a:off x="7326015" y="4279521"/>
                <a:ext cx="2737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A8CC9B0-2A32-4FE5-8C39-8FA0ED4DA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015" y="4279521"/>
                <a:ext cx="2737352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3A5F7B-40FB-4514-8786-4864FF575997}"/>
                  </a:ext>
                </a:extLst>
              </p:cNvPr>
              <p:cNvSpPr txBox="1"/>
              <p:nvPr/>
            </p:nvSpPr>
            <p:spPr>
              <a:xfrm>
                <a:off x="8398856" y="4667659"/>
                <a:ext cx="2314736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Sigmoid: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3A5F7B-40FB-4514-8786-4864FF575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856" y="4667659"/>
                <a:ext cx="2314736" cy="484941"/>
              </a:xfrm>
              <a:prstGeom prst="rect">
                <a:avLst/>
              </a:prstGeom>
              <a:blipFill>
                <a:blip r:embed="rId25"/>
                <a:stretch>
                  <a:fillRect l="-2375"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ED6F-3501-44B8-80DA-255E80EA7192}"/>
                  </a:ext>
                </a:extLst>
              </p:cNvPr>
              <p:cNvSpPr txBox="1"/>
              <p:nvPr/>
            </p:nvSpPr>
            <p:spPr>
              <a:xfrm>
                <a:off x="8721586" y="5120526"/>
                <a:ext cx="2406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Relu: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GB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ED6F-3501-44B8-80DA-255E80EA7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86" y="5120526"/>
                <a:ext cx="2406300" cy="369332"/>
              </a:xfrm>
              <a:prstGeom prst="rect">
                <a:avLst/>
              </a:prstGeom>
              <a:blipFill>
                <a:blip r:embed="rId26"/>
                <a:stretch>
                  <a:fillRect l="-2284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17C616C-B53A-49BF-AF72-A1FED60BB9AA}"/>
                  </a:ext>
                </a:extLst>
              </p:cNvPr>
              <p:cNvSpPr/>
              <p:nvPr/>
            </p:nvSpPr>
            <p:spPr>
              <a:xfrm>
                <a:off x="705867" y="1165160"/>
                <a:ext cx="595619" cy="602885"/>
              </a:xfrm>
              <a:prstGeom prst="ellipse">
                <a:avLst/>
              </a:prstGeom>
              <a:ln w="3175"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17C616C-B53A-49BF-AF72-A1FED60BB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67" y="1165160"/>
                <a:ext cx="595619" cy="602885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3175">
                <a:prstDash val="lg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203B46-6B3E-4021-A6FD-5C36605A1632}"/>
              </a:ext>
            </a:extLst>
          </p:cNvPr>
          <p:cNvCxnSpPr>
            <a:cxnSpLocks/>
            <a:stCxn id="50" idx="6"/>
            <a:endCxn id="7" idx="2"/>
          </p:cNvCxnSpPr>
          <p:nvPr/>
        </p:nvCxnSpPr>
        <p:spPr>
          <a:xfrm>
            <a:off x="1301486" y="1466603"/>
            <a:ext cx="1401597" cy="8703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48A1952-ABD8-4D03-A438-12732729F67D}"/>
                  </a:ext>
                </a:extLst>
              </p:cNvPr>
              <p:cNvSpPr txBox="1"/>
              <p:nvPr/>
            </p:nvSpPr>
            <p:spPr>
              <a:xfrm>
                <a:off x="1412983" y="132007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48A1952-ABD8-4D03-A438-12732729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83" y="1320078"/>
                <a:ext cx="455446" cy="3175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36E22E-C853-4CF4-872E-E009E2FBB92D}"/>
              </a:ext>
            </a:extLst>
          </p:cNvPr>
          <p:cNvCxnSpPr>
            <a:cxnSpLocks/>
            <a:stCxn id="50" idx="6"/>
            <a:endCxn id="33" idx="2"/>
          </p:cNvCxnSpPr>
          <p:nvPr/>
        </p:nvCxnSpPr>
        <p:spPr>
          <a:xfrm>
            <a:off x="1301486" y="1466603"/>
            <a:ext cx="1401597" cy="21136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FE6773-5933-4737-B48E-2FCF764A37FF}"/>
              </a:ext>
            </a:extLst>
          </p:cNvPr>
          <p:cNvCxnSpPr>
            <a:cxnSpLocks/>
            <a:stCxn id="50" idx="6"/>
            <a:endCxn id="34" idx="2"/>
          </p:cNvCxnSpPr>
          <p:nvPr/>
        </p:nvCxnSpPr>
        <p:spPr>
          <a:xfrm>
            <a:off x="1301486" y="1466603"/>
            <a:ext cx="1401597" cy="34468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7E614E-CCA4-488A-978E-87D17162A7CF}"/>
                  </a:ext>
                </a:extLst>
              </p:cNvPr>
              <p:cNvSpPr txBox="1"/>
              <p:nvPr/>
            </p:nvSpPr>
            <p:spPr>
              <a:xfrm>
                <a:off x="1522146" y="174235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7E614E-CCA4-488A-978E-87D17162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146" y="1742358"/>
                <a:ext cx="455446" cy="3175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761DA1-F6CA-4B3D-86AA-E1DD1AEE7FF0}"/>
                  </a:ext>
                </a:extLst>
              </p:cNvPr>
              <p:cNvSpPr txBox="1"/>
              <p:nvPr/>
            </p:nvSpPr>
            <p:spPr>
              <a:xfrm>
                <a:off x="1046905" y="1680175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761DA1-F6CA-4B3D-86AA-E1DD1AEE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05" y="1680175"/>
                <a:ext cx="455446" cy="3175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A6C33D9-E309-479D-9FE3-D72020AC1DE4}"/>
                  </a:ext>
                </a:extLst>
              </p:cNvPr>
              <p:cNvSpPr txBox="1"/>
              <p:nvPr/>
            </p:nvSpPr>
            <p:spPr>
              <a:xfrm>
                <a:off x="4149094" y="5285170"/>
                <a:ext cx="3355277" cy="1032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A6C33D9-E309-479D-9FE3-D72020AC1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94" y="5285170"/>
                <a:ext cx="3355277" cy="103271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777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771</Words>
  <Application>Microsoft Office PowerPoint</Application>
  <PresentationFormat>Widescreen</PresentationFormat>
  <Paragraphs>207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Simple Perceptron (Single Layer Perceptron)</vt:lpstr>
      <vt:lpstr>Simple Perceptron (Single Layer Perceptron)</vt:lpstr>
      <vt:lpstr>Simple Perceptron (Single Layer Perceptron)</vt:lpstr>
      <vt:lpstr>Simple Perceptron (Single Layer Perceptron)</vt:lpstr>
      <vt:lpstr>Simple Perceptron (Single Layer Perceptron)</vt:lpstr>
      <vt:lpstr>Simple Perceptron (Single Layer Perceptron)</vt:lpstr>
      <vt:lpstr>Simple Perceptron (Single Layer Perceptron)</vt:lpstr>
      <vt:lpstr>Simple Perceptron (Single Layer Perceptron)</vt:lpstr>
      <vt:lpstr>Simple Perceptron (Single Layer Perceptron)</vt:lpstr>
      <vt:lpstr>Simple Perceptron (Single Layer Perceptron)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Gibran Zidane</cp:lastModifiedBy>
  <cp:revision>61</cp:revision>
  <dcterms:created xsi:type="dcterms:W3CDTF">2020-03-03T01:39:47Z</dcterms:created>
  <dcterms:modified xsi:type="dcterms:W3CDTF">2021-02-06T01:43:27Z</dcterms:modified>
</cp:coreProperties>
</file>