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1" r:id="rId26"/>
    <p:sldId id="282" r:id="rId27"/>
    <p:sldId id="284" r:id="rId28"/>
    <p:sldId id="285" r:id="rId29"/>
    <p:sldId id="283" r:id="rId30"/>
    <p:sldId id="294" r:id="rId31"/>
    <p:sldId id="295" r:id="rId32"/>
    <p:sldId id="296" r:id="rId33"/>
    <p:sldId id="297" r:id="rId34"/>
    <p:sldId id="298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15E8-6382-40F4-B424-39E25C7C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528E-EE11-4AE2-BFAE-F4B2AEAF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8EE7-5359-422A-9F12-DF0DE372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8F1C-D4FB-4521-917D-ADB44240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90E2-E5D2-4C2C-9E31-47FA86F6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6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8FDB-4297-46FD-A74C-04854A1A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14E06-F1B3-4562-9C84-AD054287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72D6-BC1E-4943-85EE-405DFFD1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7849-D945-4568-BDA3-DA81996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6A4D-BC9E-473C-99B2-DDA7756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9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221BD-D823-4837-A6F3-A08C8536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36851-85AA-414B-B6FB-ABA1B7AA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969A-FCA5-4B6A-90F7-005DE6D4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CD53-2129-4C04-8D16-F1458312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DE50-CCB1-4A00-B80F-AF74A3B1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3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F50E-BB76-48D7-9214-AF1B439A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432F-344F-4FBD-994A-58681AA0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5B3C-6715-4751-BD41-76290C32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5801-84DC-40CA-8E48-2C432B56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1917-31E4-426F-AFE3-692CDB0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DC6F-B892-4744-A502-C95B9DDE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45BA-2F31-460D-A570-DCEF3C20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09E-042B-4E57-954B-C984AE4A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ACC7-196B-46C4-AE80-2FC21491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7701-B7B5-408B-8647-38DFE42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6475-12C0-4499-B907-C9FE4EDA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039F-87A2-4383-86A3-C417627B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30C74-C762-4786-B6A5-4DA09AB4F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1E8E-CCEC-4EC6-A2D9-EA1FB8A7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EDF93-CCA5-4802-BB12-6B6A89E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31AD-840C-49A2-86D4-B1A6956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8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F401-2136-4FD0-9F59-AF69DB7D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75C0-62D8-4760-AE32-19CF0781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865A6-F026-4774-B184-126A6C72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FFF15-2935-4ACF-986F-9A84F0180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6B7E4-4192-44BB-A9B3-09931B963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A23DF-6B6F-4096-BDB0-6AC2D4B8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E76B4-1C2F-4897-9A54-FB42012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41050-65D8-4CE1-B6F2-CAE19D04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0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1E3-7450-4437-B406-42F3CD13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B9E5B-A398-4543-9132-78107FDD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47746-140A-4DC4-B892-96FCB85E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1DC7-E87E-4221-9C19-33BE3970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110A9-A863-4984-9C10-0411BC0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13E8A-81E1-4C20-B834-63919313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5B70-9DD6-4660-B353-4A9E4DC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4B58-37F9-47B6-9108-4EE3D640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270-E45F-4F0A-9AF7-585A7BB1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F234B-DA91-48C4-A7CB-C69EF38A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0157-A10E-4254-8076-858B917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C14A-3365-49C4-B78D-DF822968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9B2B-DD64-41FA-A300-69FE596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EA6C-A743-4200-B524-0F0CD50B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D3C0C-C341-45AE-8C41-179DF8510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FCC6D-7E2F-4EE9-BB86-81A1D6D2F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EE1F-C508-4891-BF7C-D232433F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F210-6F6B-4B39-8FEA-25EA0AD2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9B70D-F085-4538-AF48-8F74428C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9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1A38C-4BA6-4E14-9084-69ADC7D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8FA9-902B-4668-9CC2-047EB1E1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F27C-2CA5-4842-8E51-E8665A7B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1298-1995-4526-A962-5288060BB56B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C518-EC87-40B7-A2B3-197DF4899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6603-F110-402A-8768-F95F521EB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9BA-307D-48AD-BF81-BDDE0843C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6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80.png"/><Relationship Id="rId4" Type="http://schemas.openxmlformats.org/officeDocument/2006/relationships/image" Target="../media/image7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80.png"/><Relationship Id="rId4" Type="http://schemas.openxmlformats.org/officeDocument/2006/relationships/image" Target="../media/image7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80.png"/><Relationship Id="rId4" Type="http://schemas.openxmlformats.org/officeDocument/2006/relationships/image" Target="../media/image7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44A2AF-1D8B-41EE-8D2C-F48CBF8B2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73429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CBEDA099-96E8-4088-9704-7EA4A1CAF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636283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6FFDA-49B9-442F-888E-83AE50E1F6A3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F6FFDA-49B9-442F-888E-83AE50E1F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90443-7F06-4152-94B9-2CA4A7ECAD63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90443-7F06-4152-94B9-2CA4A7ECA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1B3DEBBD-960C-4258-8045-F5D10935B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04654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948F2-CD43-4ED2-B67B-AB2FBD59F886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948F2-CD43-4ED2-B67B-AB2FBD59F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A2BFF5-98C2-4729-8D96-EE196D6B5F08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A2BFF5-98C2-4729-8D96-EE196D6B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575C79-CBFB-47C8-BD6F-DF6F126010F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575C79-CBFB-47C8-BD6F-DF6F12601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6435B8BF-F4E9-4E04-83CD-4D68D8269D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383391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492316"/>
              </p:ext>
            </p:extLst>
          </p:nvPr>
        </p:nvGraphicFramePr>
        <p:xfrm>
          <a:off x="1499100" y="2656387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05223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3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221807"/>
              </p:ext>
            </p:extLst>
          </p:nvPr>
        </p:nvGraphicFramePr>
        <p:xfrm>
          <a:off x="2321221" y="2656387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80411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76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976593"/>
              </p:ext>
            </p:extLst>
          </p:nvPr>
        </p:nvGraphicFramePr>
        <p:xfrm>
          <a:off x="2321221" y="342900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180280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493613"/>
              </p:ext>
            </p:extLst>
          </p:nvPr>
        </p:nvGraphicFramePr>
        <p:xfrm>
          <a:off x="1499100" y="342900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636880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3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9BD1-7021-42FA-9C69-8582CA7E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Padding &amp; Stride in Convolutions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/>
              <p:nvPr/>
            </p:nvSpPr>
            <p:spPr>
              <a:xfrm>
                <a:off x="1667950" y="3656418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656418"/>
                <a:ext cx="129432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/>
              <p:nvPr/>
            </p:nvSpPr>
            <p:spPr>
              <a:xfrm>
                <a:off x="1999580" y="2876400"/>
                <a:ext cx="863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𝑛𝑥𝑛𝑥𝑐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80" y="2876400"/>
                <a:ext cx="863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/>
              <p:nvPr/>
            </p:nvSpPr>
            <p:spPr>
              <a:xfrm>
                <a:off x="1989303" y="3245732"/>
                <a:ext cx="85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𝑓𝑥𝑓𝑥𝑐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03" y="3245732"/>
                <a:ext cx="8508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/>
              <p:nvPr/>
            </p:nvSpPr>
            <p:spPr>
              <a:xfrm>
                <a:off x="1773122" y="4025750"/>
                <a:ext cx="1053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22" y="4025750"/>
                <a:ext cx="1053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/>
              <p:nvPr/>
            </p:nvSpPr>
            <p:spPr>
              <a:xfrm>
                <a:off x="5039131" y="3462069"/>
                <a:ext cx="258564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31" y="3462069"/>
                <a:ext cx="2585644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/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EB411E-CBF1-43B8-A69D-5AD8C951593A}"/>
              </a:ext>
            </a:extLst>
          </p:cNvPr>
          <p:cNvSpPr txBox="1"/>
          <p:nvPr/>
        </p:nvSpPr>
        <p:spPr>
          <a:xfrm>
            <a:off x="4079671" y="36347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A1CFC-CF2B-426D-B3C4-BB83498EA139}"/>
                  </a:ext>
                </a:extLst>
              </p:cNvPr>
              <p:cNvSpPr txBox="1"/>
              <p:nvPr/>
            </p:nvSpPr>
            <p:spPr>
              <a:xfrm>
                <a:off x="925834" y="4733448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A1CFC-CF2B-426D-B3C4-BB83498E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4" y="4733448"/>
                <a:ext cx="238116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5DA54-4A66-4C9D-8C80-BAFC3C68EB29}"/>
                  </a:ext>
                </a:extLst>
              </p:cNvPr>
              <p:cNvSpPr txBox="1"/>
              <p:nvPr/>
            </p:nvSpPr>
            <p:spPr>
              <a:xfrm>
                <a:off x="7624775" y="3450078"/>
                <a:ext cx="258564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5DA54-4A66-4C9D-8C80-BAFC3C68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775" y="3450078"/>
                <a:ext cx="2585644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FBBAFA-CEDC-4344-A714-CA5494BB9E4E}"/>
                  </a:ext>
                </a:extLst>
              </p:cNvPr>
              <p:cNvSpPr/>
              <p:nvPr/>
            </p:nvSpPr>
            <p:spPr>
              <a:xfrm>
                <a:off x="1164574" y="4322762"/>
                <a:ext cx="230107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FBBAFA-CEDC-4344-A714-CA5494BB9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74" y="4322762"/>
                <a:ext cx="2301079" cy="3915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7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9BD1-7021-42FA-9C69-8582CA7E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Padding &amp; Stride in Convolutions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/>
              <p:nvPr/>
            </p:nvSpPr>
            <p:spPr>
              <a:xfrm>
                <a:off x="1667950" y="3807420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74EE8-9C00-42D9-89DF-5453AB7F4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807420"/>
                <a:ext cx="129432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/>
              <p:nvPr/>
            </p:nvSpPr>
            <p:spPr>
              <a:xfrm>
                <a:off x="1999580" y="302740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72C43-2BB2-417E-9E4E-7B94CA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80" y="302740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/>
              <p:nvPr/>
            </p:nvSpPr>
            <p:spPr>
              <a:xfrm>
                <a:off x="1989303" y="3396734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D43DE-E936-4DD4-9153-1EEDD091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03" y="3396734"/>
                <a:ext cx="869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/>
              <p:nvPr/>
            </p:nvSpPr>
            <p:spPr>
              <a:xfrm>
                <a:off x="1773122" y="4176752"/>
                <a:ext cx="1053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52952-68F1-438B-A8A4-44C64140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22" y="4176752"/>
                <a:ext cx="1053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/>
              <p:nvPr/>
            </p:nvSpPr>
            <p:spPr>
              <a:xfrm>
                <a:off x="5110268" y="3462069"/>
                <a:ext cx="244066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5+2−3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697DC-1BCD-4216-B639-5434E3FC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68" y="3462069"/>
                <a:ext cx="244066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/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2AB8A-B531-47F0-BFC8-BBD36B4ED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336" y="3634744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EB411E-CBF1-43B8-A69D-5AD8C951593A}"/>
              </a:ext>
            </a:extLst>
          </p:cNvPr>
          <p:cNvSpPr txBox="1"/>
          <p:nvPr/>
        </p:nvSpPr>
        <p:spPr>
          <a:xfrm>
            <a:off x="4079671" y="36347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BF9EB-7437-4A02-8CA5-124133B5A6E5}"/>
                  </a:ext>
                </a:extLst>
              </p:cNvPr>
              <p:cNvSpPr txBox="1"/>
              <p:nvPr/>
            </p:nvSpPr>
            <p:spPr>
              <a:xfrm>
                <a:off x="7662692" y="3450078"/>
                <a:ext cx="238930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5+2−3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BF9EB-7437-4A02-8CA5-124133B5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92" y="3450078"/>
                <a:ext cx="2389304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155EE0-EAF5-4E0A-8EC5-8E6132CBD7FA}"/>
                  </a:ext>
                </a:extLst>
              </p:cNvPr>
              <p:cNvSpPr txBox="1"/>
              <p:nvPr/>
            </p:nvSpPr>
            <p:spPr>
              <a:xfrm>
                <a:off x="6981282" y="448290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155EE0-EAF5-4E0A-8EC5-8E6132CB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82" y="4482905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593D7E-971E-486F-B193-B46A814A5F7F}"/>
                  </a:ext>
                </a:extLst>
              </p:cNvPr>
              <p:cNvSpPr/>
              <p:nvPr/>
            </p:nvSpPr>
            <p:spPr>
              <a:xfrm>
                <a:off x="7347087" y="449623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593D7E-971E-486F-B193-B46A814A5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87" y="4496236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E356E-3F1A-4FEE-945F-D186993BF5CE}"/>
                  </a:ext>
                </a:extLst>
              </p:cNvPr>
              <p:cNvSpPr txBox="1"/>
              <p:nvPr/>
            </p:nvSpPr>
            <p:spPr>
              <a:xfrm>
                <a:off x="7715072" y="44876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E356E-3F1A-4FEE-945F-D186993B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72" y="4487692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B13570-1245-4AB6-8BCF-BC6711A54856}"/>
                  </a:ext>
                </a:extLst>
              </p:cNvPr>
              <p:cNvSpPr/>
              <p:nvPr/>
            </p:nvSpPr>
            <p:spPr>
              <a:xfrm>
                <a:off x="9928396" y="3622753"/>
                <a:ext cx="65344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B13570-1245-4AB6-8BCF-BC6711A54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396" y="3622753"/>
                <a:ext cx="653448" cy="39158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61B9-6F9F-49D9-A925-9174694E1FC5}"/>
                  </a:ext>
                </a:extLst>
              </p:cNvPr>
              <p:cNvSpPr txBox="1"/>
              <p:nvPr/>
            </p:nvSpPr>
            <p:spPr>
              <a:xfrm>
                <a:off x="1786028" y="4587438"/>
                <a:ext cx="88851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61B9-6F9F-49D9-A925-9174694E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28" y="4587438"/>
                <a:ext cx="888513" cy="391582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4B081F-0437-40F0-BB18-3C8B51F7EDD9}"/>
                  </a:ext>
                </a:extLst>
              </p:cNvPr>
              <p:cNvSpPr/>
              <p:nvPr/>
            </p:nvSpPr>
            <p:spPr>
              <a:xfrm>
                <a:off x="8019605" y="44972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4B081F-0437-40F0-BB18-3C8B51F7E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05" y="4497267"/>
                <a:ext cx="3679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EC430-77F5-40E1-9589-0BC4A1E8E615}"/>
                  </a:ext>
                </a:extLst>
              </p:cNvPr>
              <p:cNvSpPr txBox="1"/>
              <p:nvPr/>
            </p:nvSpPr>
            <p:spPr>
              <a:xfrm>
                <a:off x="8387590" y="44887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EC430-77F5-40E1-9589-0BC4A1E8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90" y="448872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38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36418"/>
              </p:ext>
            </p:extLst>
          </p:nvPr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61880"/>
              </p:ext>
            </p:extLst>
          </p:nvPr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35594"/>
              </p:ext>
            </p:extLst>
          </p:nvPr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713180"/>
              </p:ext>
            </p:extLst>
          </p:nvPr>
        </p:nvGraphicFramePr>
        <p:xfrm>
          <a:off x="5237767" y="248158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442618"/>
              </p:ext>
            </p:extLst>
          </p:nvPr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002459"/>
              </p:ext>
            </p:extLst>
          </p:nvPr>
        </p:nvGraphicFramePr>
        <p:xfrm>
          <a:off x="4955337" y="28087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084261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0A4AA-C836-4314-836A-7CB1B976EA15}"/>
              </a:ext>
            </a:extLst>
          </p:cNvPr>
          <p:cNvCxnSpPr/>
          <p:nvPr/>
        </p:nvCxnSpPr>
        <p:spPr>
          <a:xfrm flipV="1">
            <a:off x="1235456" y="4923924"/>
            <a:ext cx="442978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3E8CB-FF71-478A-A201-A9ABB8C66C4A}"/>
              </a:ext>
            </a:extLst>
          </p:cNvPr>
          <p:cNvCxnSpPr>
            <a:cxnSpLocks/>
          </p:cNvCxnSpPr>
          <p:nvPr/>
        </p:nvCxnSpPr>
        <p:spPr>
          <a:xfrm flipH="1" flipV="1">
            <a:off x="2295824" y="4923925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AAD97-87D3-4FF9-AC17-26384541111E}"/>
              </a:ext>
            </a:extLst>
          </p:cNvPr>
          <p:cNvCxnSpPr>
            <a:cxnSpLocks/>
          </p:cNvCxnSpPr>
          <p:nvPr/>
        </p:nvCxnSpPr>
        <p:spPr>
          <a:xfrm flipV="1">
            <a:off x="1933119" y="4848424"/>
            <a:ext cx="0" cy="93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/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/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/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C1B0D-8EA5-4DE3-A75A-D3BAACA2B5BA}"/>
              </a:ext>
            </a:extLst>
          </p:cNvPr>
          <p:cNvCxnSpPr>
            <a:cxnSpLocks/>
          </p:cNvCxnSpPr>
          <p:nvPr/>
        </p:nvCxnSpPr>
        <p:spPr>
          <a:xfrm flipH="1" flipV="1">
            <a:off x="5960123" y="4890477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/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9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28D3DF5E-9E1C-47F1-98D6-F6D13A998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150131"/>
              </p:ext>
            </p:extLst>
          </p:nvPr>
        </p:nvGraphicFramePr>
        <p:xfrm>
          <a:off x="8920422" y="2464856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103D365E-8E98-42D5-9B1C-B9E974D0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839153"/>
              </p:ext>
            </p:extLst>
          </p:nvPr>
        </p:nvGraphicFramePr>
        <p:xfrm>
          <a:off x="8662524" y="2612187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/>
        </p:nvGraphicFramePr>
        <p:xfrm>
          <a:off x="5237767" y="248158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/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/>
        </p:nvGraphicFramePr>
        <p:xfrm>
          <a:off x="4955337" y="28087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5405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447891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0A4AA-C836-4314-836A-7CB1B976EA15}"/>
              </a:ext>
            </a:extLst>
          </p:cNvPr>
          <p:cNvCxnSpPr/>
          <p:nvPr/>
        </p:nvCxnSpPr>
        <p:spPr>
          <a:xfrm flipV="1">
            <a:off x="1235456" y="4923924"/>
            <a:ext cx="442978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3E8CB-FF71-478A-A201-A9ABB8C66C4A}"/>
              </a:ext>
            </a:extLst>
          </p:cNvPr>
          <p:cNvCxnSpPr>
            <a:cxnSpLocks/>
          </p:cNvCxnSpPr>
          <p:nvPr/>
        </p:nvCxnSpPr>
        <p:spPr>
          <a:xfrm flipH="1" flipV="1">
            <a:off x="2295824" y="4923925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AAD97-87D3-4FF9-AC17-26384541111E}"/>
              </a:ext>
            </a:extLst>
          </p:cNvPr>
          <p:cNvCxnSpPr>
            <a:cxnSpLocks/>
          </p:cNvCxnSpPr>
          <p:nvPr/>
        </p:nvCxnSpPr>
        <p:spPr>
          <a:xfrm flipV="1">
            <a:off x="1933119" y="4848424"/>
            <a:ext cx="0" cy="93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/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40B3C-0EB2-4996-99C2-390ED09D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0" y="5788404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/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B0B2E-F4E1-493E-BFAE-7C38A752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29" y="5788404"/>
                <a:ext cx="36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/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7375E9-AFFA-418A-9623-3FE02B9F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94" y="5788404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C1B0D-8EA5-4DE3-A75A-D3BAACA2B5BA}"/>
              </a:ext>
            </a:extLst>
          </p:cNvPr>
          <p:cNvCxnSpPr>
            <a:cxnSpLocks/>
          </p:cNvCxnSpPr>
          <p:nvPr/>
        </p:nvCxnSpPr>
        <p:spPr>
          <a:xfrm flipH="1" flipV="1">
            <a:off x="5960123" y="4890477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/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FC2083-7316-426B-86A9-C125136C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93" y="5754956"/>
                <a:ext cx="470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649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384394"/>
              </p:ext>
            </p:extLst>
          </p:nvPr>
        </p:nvGraphicFramePr>
        <p:xfrm>
          <a:off x="1064245" y="2128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173999"/>
              </p:ext>
            </p:extLst>
          </p:nvPr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636322"/>
              </p:ext>
            </p:extLst>
          </p:nvPr>
        </p:nvGraphicFramePr>
        <p:xfrm>
          <a:off x="781815" y="42708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162450"/>
              </p:ext>
            </p:extLst>
          </p:nvPr>
        </p:nvGraphicFramePr>
        <p:xfrm>
          <a:off x="5237767" y="518556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44410"/>
              </p:ext>
            </p:extLst>
          </p:nvPr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659240"/>
              </p:ext>
            </p:extLst>
          </p:nvPr>
        </p:nvGraphicFramePr>
        <p:xfrm>
          <a:off x="4955337" y="450332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9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128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42708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927838"/>
              </p:ext>
            </p:extLst>
          </p:nvPr>
        </p:nvGraphicFramePr>
        <p:xfrm>
          <a:off x="1242337" y="17672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836490"/>
              </p:ext>
            </p:extLst>
          </p:nvPr>
        </p:nvGraphicFramePr>
        <p:xfrm>
          <a:off x="1242337" y="217747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804415"/>
              </p:ext>
            </p:extLst>
          </p:nvPr>
        </p:nvGraphicFramePr>
        <p:xfrm>
          <a:off x="1064245" y="41604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84627B7-38A1-4426-8A73-845021831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49460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22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84B70499-8ACF-431C-B194-15E5DF635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959236"/>
              </p:ext>
            </p:extLst>
          </p:nvPr>
        </p:nvGraphicFramePr>
        <p:xfrm>
          <a:off x="777093" y="2361384"/>
          <a:ext cx="32236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27563A4-2514-40DE-B4D2-C18525CB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921648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570D34-B2B5-48E7-B62D-F0049BA8AB89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570D34-B2B5-48E7-B62D-F0049BA8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CB564E-CE3B-418B-AC80-75E2B4BCF6B9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CB564E-CE3B-418B-AC80-75E2B4BC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3B3ACAAB-03ED-42B1-A7BA-68DADB567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923424"/>
              </p:ext>
            </p:extLst>
          </p:nvPr>
        </p:nvGraphicFramePr>
        <p:xfrm>
          <a:off x="7700970" y="2738574"/>
          <a:ext cx="228489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657965919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9090482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483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6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F586D-68BD-4315-82EA-550C4131F7A6}"/>
                  </a:ext>
                </a:extLst>
              </p:cNvPr>
              <p:cNvSpPr txBox="1"/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F586D-68BD-4315-82EA-550C4131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9547CD-77F4-4DC5-823A-7CF0CDA3F1E1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9547CD-77F4-4DC5-823A-7CF0CDA3F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5B52E-05C4-4E7E-AA78-05954385F2A8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5B52E-05C4-4E7E-AA78-05954385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D9C8B9-751F-4D01-8716-84BC9D0D3DED}"/>
              </a:ext>
            </a:extLst>
          </p:cNvPr>
          <p:cNvSpPr txBox="1"/>
          <p:nvPr/>
        </p:nvSpPr>
        <p:spPr>
          <a:xfrm>
            <a:off x="1916675" y="19126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CCD6D1-08D3-4621-9AD1-52A3B8A58523}"/>
                  </a:ext>
                </a:extLst>
              </p:cNvPr>
              <p:cNvSpPr txBox="1"/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CCD6D1-08D3-4621-9AD1-52A3B8A5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CA41B8C-16E3-43BE-AE8E-F8B5538A68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15510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128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42708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02316"/>
              </p:ext>
            </p:extLst>
          </p:nvPr>
        </p:nvGraphicFramePr>
        <p:xfrm>
          <a:off x="1716414" y="17672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256409"/>
              </p:ext>
            </p:extLst>
          </p:nvPr>
        </p:nvGraphicFramePr>
        <p:xfrm>
          <a:off x="1716414" y="217747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35206"/>
              </p:ext>
            </p:extLst>
          </p:nvPr>
        </p:nvGraphicFramePr>
        <p:xfrm>
          <a:off x="1538322" y="41604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84627B7-38A1-4426-8A73-845021831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50876"/>
              </p:ext>
            </p:extLst>
          </p:nvPr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1084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EEB23-6CDA-440E-9A41-B09CD31B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78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/>
        </p:nvGraphicFramePr>
        <p:xfrm>
          <a:off x="5237767" y="248158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/>
        </p:nvGraphicFramePr>
        <p:xfrm>
          <a:off x="5096552" y="26563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/>
        </p:nvGraphicFramePr>
        <p:xfrm>
          <a:off x="4955337" y="280875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4554592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310532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/>
        </p:nvGraphicFramePr>
        <p:xfrm>
          <a:off x="8422110" y="2791263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8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101826"/>
              </p:ext>
            </p:extLst>
          </p:nvPr>
        </p:nvGraphicFramePr>
        <p:xfrm>
          <a:off x="5237767" y="174714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40303"/>
              </p:ext>
            </p:extLst>
          </p:nvPr>
        </p:nvGraphicFramePr>
        <p:xfrm>
          <a:off x="5096552" y="19219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88808"/>
              </p:ext>
            </p:extLst>
          </p:nvPr>
        </p:nvGraphicFramePr>
        <p:xfrm>
          <a:off x="4955337" y="20743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133"/>
              </p:ext>
            </p:extLst>
          </p:nvPr>
        </p:nvGraphicFramePr>
        <p:xfrm>
          <a:off x="8422110" y="2534950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EC3410-50BE-4DF7-A00F-71E21E768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224901"/>
              </p:ext>
            </p:extLst>
          </p:nvPr>
        </p:nvGraphicFramePr>
        <p:xfrm>
          <a:off x="5197220" y="346507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FA548-E2D0-4699-AAFE-CDC182861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251585"/>
              </p:ext>
            </p:extLst>
          </p:nvPr>
        </p:nvGraphicFramePr>
        <p:xfrm>
          <a:off x="5056005" y="36398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8DB4AE-A27E-4449-B1EC-C6B4A192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69015"/>
              </p:ext>
            </p:extLst>
          </p:nvPr>
        </p:nvGraphicFramePr>
        <p:xfrm>
          <a:off x="4914790" y="37922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/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59BB03B4-E0FE-44C5-A509-D485FE5E0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84155"/>
              </p:ext>
            </p:extLst>
          </p:nvPr>
        </p:nvGraphicFramePr>
        <p:xfrm>
          <a:off x="8280895" y="267649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76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538219"/>
              </p:ext>
            </p:extLst>
          </p:nvPr>
        </p:nvGraphicFramePr>
        <p:xfrm>
          <a:off x="5237767" y="174714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05407"/>
              </p:ext>
            </p:extLst>
          </p:nvPr>
        </p:nvGraphicFramePr>
        <p:xfrm>
          <a:off x="5096552" y="19219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334793"/>
              </p:ext>
            </p:extLst>
          </p:nvPr>
        </p:nvGraphicFramePr>
        <p:xfrm>
          <a:off x="4955337" y="207431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2370894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/>
        </p:nvGraphicFramePr>
        <p:xfrm>
          <a:off x="8422110" y="2534950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EC3410-50BE-4DF7-A00F-71E21E768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94004"/>
              </p:ext>
            </p:extLst>
          </p:nvPr>
        </p:nvGraphicFramePr>
        <p:xfrm>
          <a:off x="5197220" y="3465079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FA548-E2D0-4699-AAFE-CDC182861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374653"/>
              </p:ext>
            </p:extLst>
          </p:nvPr>
        </p:nvGraphicFramePr>
        <p:xfrm>
          <a:off x="5056005" y="36398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8DB4AE-A27E-4449-B1EC-C6B4A192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273414"/>
              </p:ext>
            </p:extLst>
          </p:nvPr>
        </p:nvGraphicFramePr>
        <p:xfrm>
          <a:off x="4914790" y="3792250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/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76" y="4088825"/>
                <a:ext cx="349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59BB03B4-E0FE-44C5-A509-D485FE5E0742}"/>
              </a:ext>
            </a:extLst>
          </p:cNvPr>
          <p:cNvGraphicFramePr>
            <a:graphicFrameLocks/>
          </p:cNvGraphicFramePr>
          <p:nvPr/>
        </p:nvGraphicFramePr>
        <p:xfrm>
          <a:off x="8280895" y="267649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E599F-EA80-435C-897B-CFF333B02B59}"/>
              </a:ext>
            </a:extLst>
          </p:cNvPr>
          <p:cNvCxnSpPr>
            <a:cxnSpLocks/>
          </p:cNvCxnSpPr>
          <p:nvPr/>
        </p:nvCxnSpPr>
        <p:spPr>
          <a:xfrm flipH="1" flipV="1">
            <a:off x="9559214" y="4923924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/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0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3702E-C18E-4FB4-825E-5BFA4E19A3A1}"/>
              </a:ext>
            </a:extLst>
          </p:cNvPr>
          <p:cNvGraphicFramePr>
            <a:graphicFrameLocks/>
          </p:cNvGraphicFramePr>
          <p:nvPr/>
        </p:nvGraphicFramePr>
        <p:xfrm>
          <a:off x="1064245" y="2067071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218F5-5F97-4BE8-A74A-7BC094A51EC7}"/>
              </a:ext>
            </a:extLst>
          </p:cNvPr>
          <p:cNvGraphicFramePr>
            <a:graphicFrameLocks/>
          </p:cNvGraphicFramePr>
          <p:nvPr/>
        </p:nvGraphicFramePr>
        <p:xfrm>
          <a:off x="923030" y="2241842"/>
          <a:ext cx="2302610" cy="1854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11762-232C-4960-99C8-35504707F881}"/>
              </a:ext>
            </a:extLst>
          </p:cNvPr>
          <p:cNvGraphicFramePr>
            <a:graphicFrameLocks/>
          </p:cNvGraphicFramePr>
          <p:nvPr/>
        </p:nvGraphicFramePr>
        <p:xfrm>
          <a:off x="781815" y="2416613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/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C75AE-6ACF-44DA-B5B9-FC137F0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45" y="4554592"/>
                <a:ext cx="869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3CF8E5-90CC-483A-9F8A-DBF9D00D5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232242"/>
              </p:ext>
            </p:extLst>
          </p:nvPr>
        </p:nvGraphicFramePr>
        <p:xfrm>
          <a:off x="5237767" y="327041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58CBF-C050-44A3-BFAD-54587448E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286560"/>
              </p:ext>
            </p:extLst>
          </p:nvPr>
        </p:nvGraphicFramePr>
        <p:xfrm>
          <a:off x="5096552" y="5018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3697A-BDBA-4AEE-A06F-F60F1547D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75818"/>
              </p:ext>
            </p:extLst>
          </p:nvPr>
        </p:nvGraphicFramePr>
        <p:xfrm>
          <a:off x="4955337" y="65421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/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88D5-AAAB-4C25-AEFF-555B808B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5" y="5309601"/>
                <a:ext cx="869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/>
              <p:nvPr/>
            </p:nvSpPr>
            <p:spPr>
              <a:xfrm>
                <a:off x="4079823" y="950787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E3B2-EFD0-44BF-A31D-4A514484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23" y="950787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/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140FAF-0AFF-4633-8EC9-5697DFBE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07" y="3115331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4A636D2B-B683-4ADF-9B1D-37F9F9ED7988}"/>
              </a:ext>
            </a:extLst>
          </p:cNvPr>
          <p:cNvGraphicFramePr>
            <a:graphicFrameLocks/>
          </p:cNvGraphicFramePr>
          <p:nvPr/>
        </p:nvGraphicFramePr>
        <p:xfrm>
          <a:off x="8422110" y="2534950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/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0D5AA4-F83F-4EAB-8CC8-9A78D282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38" y="4554592"/>
                <a:ext cx="86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EC3410-50BE-4DF7-A00F-71E21E768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442378"/>
              </p:ext>
            </p:extLst>
          </p:nvPr>
        </p:nvGraphicFramePr>
        <p:xfrm>
          <a:off x="5197220" y="2044972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FA548-E2D0-4699-AAFE-CDC182861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895225"/>
              </p:ext>
            </p:extLst>
          </p:nvPr>
        </p:nvGraphicFramePr>
        <p:xfrm>
          <a:off x="5056005" y="2219743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8DB4AE-A27E-4449-B1EC-C6B4A192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256050"/>
              </p:ext>
            </p:extLst>
          </p:nvPr>
        </p:nvGraphicFramePr>
        <p:xfrm>
          <a:off x="4914790" y="2372143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/>
              <p:nvPr/>
            </p:nvSpPr>
            <p:spPr>
              <a:xfrm>
                <a:off x="4039276" y="266871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B1641-C11F-48A8-981D-FEEC6ABD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76" y="2668718"/>
                <a:ext cx="349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59BB03B4-E0FE-44C5-A509-D485FE5E0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326219"/>
              </p:ext>
            </p:extLst>
          </p:nvPr>
        </p:nvGraphicFramePr>
        <p:xfrm>
          <a:off x="8280895" y="267649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E599F-EA80-435C-897B-CFF333B02B59}"/>
              </a:ext>
            </a:extLst>
          </p:cNvPr>
          <p:cNvCxnSpPr>
            <a:cxnSpLocks/>
          </p:cNvCxnSpPr>
          <p:nvPr/>
        </p:nvCxnSpPr>
        <p:spPr>
          <a:xfrm flipH="1" flipV="1">
            <a:off x="9559214" y="4923924"/>
            <a:ext cx="46766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/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445DA-3F2E-4AB4-A824-9CE27886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84" y="5788403"/>
                <a:ext cx="471732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27E14AD-8794-4017-8772-FB216A960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431109"/>
              </p:ext>
            </p:extLst>
          </p:nvPr>
        </p:nvGraphicFramePr>
        <p:xfrm>
          <a:off x="5148385" y="3667386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E4D57CA-FCEA-47A3-853D-987C20C87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572443"/>
              </p:ext>
            </p:extLst>
          </p:nvPr>
        </p:nvGraphicFramePr>
        <p:xfrm>
          <a:off x="5007170" y="384215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74DEA98-50B7-4F7A-ADF2-2C46774C8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190592"/>
              </p:ext>
            </p:extLst>
          </p:nvPr>
        </p:nvGraphicFramePr>
        <p:xfrm>
          <a:off x="4865955" y="399455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49305E-42B0-41F1-9EC0-A45FBB327ABF}"/>
                  </a:ext>
                </a:extLst>
              </p:cNvPr>
              <p:cNvSpPr txBox="1"/>
              <p:nvPr/>
            </p:nvSpPr>
            <p:spPr>
              <a:xfrm>
                <a:off x="3990441" y="4291132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49305E-42B0-41F1-9EC0-A45FBB32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41" y="4291132"/>
                <a:ext cx="3497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E85523D-B053-412E-A6E6-DA7A448BF7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32958"/>
              </p:ext>
            </p:extLst>
          </p:nvPr>
        </p:nvGraphicFramePr>
        <p:xfrm>
          <a:off x="5107838" y="5385317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5F44B79-FDD3-4CBF-9599-ED7E2426C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73138"/>
              </p:ext>
            </p:extLst>
          </p:nvPr>
        </p:nvGraphicFramePr>
        <p:xfrm>
          <a:off x="4966623" y="556008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BE2DE5F-A875-4216-8CC2-5EF277B23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308611"/>
              </p:ext>
            </p:extLst>
          </p:nvPr>
        </p:nvGraphicFramePr>
        <p:xfrm>
          <a:off x="4825408" y="5712488"/>
          <a:ext cx="138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5100E5-C2A9-4650-938C-62D5EEBFCFCB}"/>
                  </a:ext>
                </a:extLst>
              </p:cNvPr>
              <p:cNvSpPr txBox="1"/>
              <p:nvPr/>
            </p:nvSpPr>
            <p:spPr>
              <a:xfrm>
                <a:off x="3949894" y="6009063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5100E5-C2A9-4650-938C-62D5EEBF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94" y="6009063"/>
                <a:ext cx="349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9EC5B430-1832-4C3B-B41D-A824218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3612"/>
              </p:ext>
            </p:extLst>
          </p:nvPr>
        </p:nvGraphicFramePr>
        <p:xfrm>
          <a:off x="8139680" y="285338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3FC2AC0F-19E8-4905-A59A-526A46990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2251"/>
              </p:ext>
            </p:extLst>
          </p:nvPr>
        </p:nvGraphicFramePr>
        <p:xfrm>
          <a:off x="7998465" y="3030274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75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12219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110775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15947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2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256999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759007"/>
              </p:ext>
            </p:extLst>
          </p:nvPr>
        </p:nvGraphicFramePr>
        <p:xfrm>
          <a:off x="1237617" y="276192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57BA3-66DC-4453-912A-4AC8470D10E3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57BA3-66DC-4453-912A-4AC8470D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6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15608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868620"/>
              </p:ext>
            </p:extLst>
          </p:nvPr>
        </p:nvGraphicFramePr>
        <p:xfrm>
          <a:off x="1692668" y="276192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D5BEFC-CCF5-410A-AC5C-F6F20950E956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D5BEFC-CCF5-410A-AC5C-F6F20950E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5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634992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987282"/>
              </p:ext>
            </p:extLst>
          </p:nvPr>
        </p:nvGraphicFramePr>
        <p:xfrm>
          <a:off x="2147720" y="2761920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D1DE0-3117-4A9D-9524-46BAA8022F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D1DE0-3117-4A9D-9524-46BAA802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10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94035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958265"/>
              </p:ext>
            </p:extLst>
          </p:nvPr>
        </p:nvGraphicFramePr>
        <p:xfrm>
          <a:off x="1243504" y="311828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2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27E4B5-BB22-4AE3-B392-0587846AA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94993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35A6D3D4-4ECD-4866-8A1D-3F2BBC603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424994"/>
              </p:ext>
            </p:extLst>
          </p:nvPr>
        </p:nvGraphicFramePr>
        <p:xfrm>
          <a:off x="4594474" y="2743639"/>
          <a:ext cx="2549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6">
                  <a:extLst>
                    <a:ext uri="{9D8B030D-6E8A-4147-A177-3AD203B41FA5}">
                      <a16:colId xmlns:a16="http://schemas.microsoft.com/office/drawing/2014/main" val="3752529485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07596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13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/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/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0891D636-C27E-48D0-8903-B7756B5FC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862286"/>
              </p:ext>
            </p:extLst>
          </p:nvPr>
        </p:nvGraphicFramePr>
        <p:xfrm>
          <a:off x="8614926" y="3546128"/>
          <a:ext cx="456978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86BC0-C8B9-4C82-A18E-02F088D13F8D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86BC0-C8B9-4C82-A18E-02F088D13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46511D-01CB-4CE8-A535-2A92C6948A32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46511D-01CB-4CE8-A535-2A92C69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7EC7188-EDB9-4916-8536-5C53E12EAF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73429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233819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53507"/>
              </p:ext>
            </p:extLst>
          </p:nvPr>
        </p:nvGraphicFramePr>
        <p:xfrm>
          <a:off x="1692668" y="311828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9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03384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412306"/>
              </p:ext>
            </p:extLst>
          </p:nvPr>
        </p:nvGraphicFramePr>
        <p:xfrm>
          <a:off x="2147720" y="311828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58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010614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53666"/>
              </p:ext>
            </p:extLst>
          </p:nvPr>
        </p:nvGraphicFramePr>
        <p:xfrm>
          <a:off x="1237617" y="348531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827433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84570"/>
              </p:ext>
            </p:extLst>
          </p:nvPr>
        </p:nvGraphicFramePr>
        <p:xfrm>
          <a:off x="1692668" y="348531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97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847230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Max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544544"/>
              </p:ext>
            </p:extLst>
          </p:nvPr>
        </p:nvGraphicFramePr>
        <p:xfrm>
          <a:off x="2147720" y="348531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3F999-A072-4EB7-A899-B24B22E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90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/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/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5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04565"/>
              </p:ext>
            </p:extLst>
          </p:nvPr>
        </p:nvGraphicFramePr>
        <p:xfrm>
          <a:off x="8053431" y="3036815"/>
          <a:ext cx="1579968" cy="126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5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2665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2665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226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323570"/>
              </p:ext>
            </p:extLst>
          </p:nvPr>
        </p:nvGraphicFramePr>
        <p:xfrm>
          <a:off x="1237617" y="274363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7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0263"/>
              </p:ext>
            </p:extLst>
          </p:nvPr>
        </p:nvGraphicFramePr>
        <p:xfrm>
          <a:off x="7944374" y="2952925"/>
          <a:ext cx="1798083" cy="143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08165"/>
              </p:ext>
            </p:extLst>
          </p:nvPr>
        </p:nvGraphicFramePr>
        <p:xfrm>
          <a:off x="1692668" y="2743639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26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370957"/>
              </p:ext>
            </p:extLst>
          </p:nvPr>
        </p:nvGraphicFramePr>
        <p:xfrm>
          <a:off x="7944374" y="2952925"/>
          <a:ext cx="1798083" cy="143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379822"/>
              </p:ext>
            </p:extLst>
          </p:nvPr>
        </p:nvGraphicFramePr>
        <p:xfrm>
          <a:off x="2147720" y="2743639"/>
          <a:ext cx="1392507" cy="111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677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145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352395"/>
              </p:ext>
            </p:extLst>
          </p:nvPr>
        </p:nvGraphicFramePr>
        <p:xfrm>
          <a:off x="7944374" y="2952925"/>
          <a:ext cx="1798083" cy="143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078873"/>
              </p:ext>
            </p:extLst>
          </p:nvPr>
        </p:nvGraphicFramePr>
        <p:xfrm>
          <a:off x="1229186" y="2743639"/>
          <a:ext cx="1392507" cy="111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677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35A6D3D4-4ECD-4866-8A1D-3F2BBC603A65}"/>
              </a:ext>
            </a:extLst>
          </p:cNvPr>
          <p:cNvGraphicFramePr>
            <a:graphicFrameLocks/>
          </p:cNvGraphicFramePr>
          <p:nvPr/>
        </p:nvGraphicFramePr>
        <p:xfrm>
          <a:off x="4594474" y="2743639"/>
          <a:ext cx="2549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6">
                  <a:extLst>
                    <a:ext uri="{9D8B030D-6E8A-4147-A177-3AD203B41FA5}">
                      <a16:colId xmlns:a16="http://schemas.microsoft.com/office/drawing/2014/main" val="3752529485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07596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13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/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/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97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CD9EDFB-6829-40DC-B583-792549755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22099"/>
              </p:ext>
            </p:extLst>
          </p:nvPr>
        </p:nvGraphicFramePr>
        <p:xfrm>
          <a:off x="777093" y="2361384"/>
          <a:ext cx="32236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E29947-C649-465C-BC4D-3E679EED1D28}"/>
              </a:ext>
            </a:extLst>
          </p:cNvPr>
          <p:cNvSpPr txBox="1"/>
          <p:nvPr/>
        </p:nvSpPr>
        <p:spPr>
          <a:xfrm>
            <a:off x="1916675" y="19126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padding</a:t>
            </a:r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0A587A18-F8B7-4DA4-8E5C-A44AB56F8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783664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/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5292843"/>
                <a:ext cx="126105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25951-14CE-4D8B-A49B-C4D5834F6C2D}"/>
                  </a:ext>
                </a:extLst>
              </p:cNvPr>
              <p:cNvSpPr txBox="1"/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25951-14CE-4D8B-A49B-C4D5834F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55" y="4957264"/>
                <a:ext cx="142179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1ABE1B8-6C5B-4B9B-AB2C-1EDE4DC38E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260518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564694"/>
              </p:ext>
            </p:extLst>
          </p:nvPr>
        </p:nvGraphicFramePr>
        <p:xfrm>
          <a:off x="7944374" y="2952925"/>
          <a:ext cx="1198722" cy="95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312945"/>
              </p:ext>
            </p:extLst>
          </p:nvPr>
        </p:nvGraphicFramePr>
        <p:xfrm>
          <a:off x="2147720" y="2743639"/>
          <a:ext cx="1392507" cy="111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677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0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05184"/>
              </p:ext>
            </p:extLst>
          </p:nvPr>
        </p:nvGraphicFramePr>
        <p:xfrm>
          <a:off x="7944374" y="2952925"/>
          <a:ext cx="1198722" cy="95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344599"/>
              </p:ext>
            </p:extLst>
          </p:nvPr>
        </p:nvGraphicFramePr>
        <p:xfrm>
          <a:off x="1237617" y="3487482"/>
          <a:ext cx="1392507" cy="111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677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12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911-CD17-4BB8-A3AA-657CE3D3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DF017-5BC9-42F6-837C-238E75AD071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2A95F-24A1-4EDB-8A64-21AC7588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E763676-D346-440C-B729-46A8567FC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326193"/>
              </p:ext>
            </p:extLst>
          </p:nvPr>
        </p:nvGraphicFramePr>
        <p:xfrm>
          <a:off x="7944374" y="2952925"/>
          <a:ext cx="1198722" cy="95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1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99361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9F933-84CF-4483-9AE3-67D2C1EC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6D9C7-2D42-4A12-BF0D-F4B9C03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44EBF-FF0D-4DB6-B290-EB225F74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F5B2ADC-C975-48FE-BBC6-986EFEB4E8EE}"/>
              </a:ext>
            </a:extLst>
          </p:cNvPr>
          <p:cNvSpPr txBox="1">
            <a:spLocks/>
          </p:cNvSpPr>
          <p:nvPr/>
        </p:nvSpPr>
        <p:spPr>
          <a:xfrm>
            <a:off x="838200" y="900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Average pooling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89D51A2-4B05-4407-8B6B-335FC454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619427"/>
              </p:ext>
            </p:extLst>
          </p:nvPr>
        </p:nvGraphicFramePr>
        <p:xfrm>
          <a:off x="2147720" y="3487482"/>
          <a:ext cx="1392507" cy="111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677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/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86CCA4-879B-4D64-BA2E-41A2AAEC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1" y="5957259"/>
                <a:ext cx="238116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598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743A-4C40-423E-AE82-D9063FB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518-FC37-4C5C-BDB8-BE6BD279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simple CNN</a:t>
            </a:r>
          </a:p>
          <a:p>
            <a:r>
              <a:rPr lang="en-GB" dirty="0"/>
              <a:t>Example of </a:t>
            </a:r>
            <a:r>
              <a:rPr lang="en-GB" dirty="0" err="1"/>
              <a:t>resnet</a:t>
            </a:r>
            <a:endParaRPr lang="en-GB" dirty="0"/>
          </a:p>
          <a:p>
            <a:r>
              <a:rPr lang="en-GB" dirty="0"/>
              <a:t>Inception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82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35A6D3D4-4ECD-4866-8A1D-3F2BBC603A65}"/>
              </a:ext>
            </a:extLst>
          </p:cNvPr>
          <p:cNvGraphicFramePr>
            <a:graphicFrameLocks/>
          </p:cNvGraphicFramePr>
          <p:nvPr/>
        </p:nvGraphicFramePr>
        <p:xfrm>
          <a:off x="4594474" y="2743639"/>
          <a:ext cx="25495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6">
                  <a:extLst>
                    <a:ext uri="{9D8B030D-6E8A-4147-A177-3AD203B41FA5}">
                      <a16:colId xmlns:a16="http://schemas.microsoft.com/office/drawing/2014/main" val="3752529485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509906">
                  <a:extLst>
                    <a:ext uri="{9D8B030D-6E8A-4147-A177-3AD203B41FA5}">
                      <a16:colId xmlns:a16="http://schemas.microsoft.com/office/drawing/2014/main" val="107596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13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/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78C3-2811-43B7-A890-8C1D2966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2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/>
              <p:nvPr/>
            </p:nvSpPr>
            <p:spPr>
              <a:xfrm>
                <a:off x="7242167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9A67EA-0C68-437B-8917-44215CA0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167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F7B71-5B1A-4E82-A9AC-DEEBA3B2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CD9EDFB-6829-40DC-B583-792549755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586278"/>
              </p:ext>
            </p:extLst>
          </p:nvPr>
        </p:nvGraphicFramePr>
        <p:xfrm>
          <a:off x="861965" y="2001959"/>
          <a:ext cx="32236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84">
                  <a:extLst>
                    <a:ext uri="{9D8B030D-6E8A-4147-A177-3AD203B41FA5}">
                      <a16:colId xmlns:a16="http://schemas.microsoft.com/office/drawing/2014/main" val="2141504306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  <a:gridCol w="358184">
                  <a:extLst>
                    <a:ext uri="{9D8B030D-6E8A-4147-A177-3AD203B41FA5}">
                      <a16:colId xmlns:a16="http://schemas.microsoft.com/office/drawing/2014/main" val="27106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510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E29947-C649-465C-BC4D-3E679EED1D28}"/>
              </a:ext>
            </a:extLst>
          </p:cNvPr>
          <p:cNvSpPr txBox="1"/>
          <p:nvPr/>
        </p:nvSpPr>
        <p:spPr>
          <a:xfrm>
            <a:off x="1951910" y="16326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25EB5-29F9-4076-BA14-4485FA81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/>
              <p:nvPr/>
            </p:nvSpPr>
            <p:spPr>
              <a:xfrm>
                <a:off x="1793630" y="5708851"/>
                <a:ext cx="126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39B47-3F79-4AF2-BE9E-FF86B8E8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0" y="5708851"/>
                <a:ext cx="126105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076C27BD-143D-44F9-9FC4-FE68E56FB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766316"/>
              </p:ext>
            </p:extLst>
          </p:nvPr>
        </p:nvGraphicFramePr>
        <p:xfrm>
          <a:off x="7700970" y="2738574"/>
          <a:ext cx="228489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657965919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9090482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483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6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EF72E1-68E4-423C-BE50-8FAB72F0B081}"/>
                  </a:ext>
                </a:extLst>
              </p:cNvPr>
              <p:cNvSpPr txBox="1"/>
              <p:nvPr/>
            </p:nvSpPr>
            <p:spPr>
              <a:xfrm>
                <a:off x="1713255" y="5339519"/>
                <a:ext cx="1421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EF72E1-68E4-423C-BE50-8FAB72F0B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55" y="5339519"/>
                <a:ext cx="142179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1291CFF8-2494-43CB-9E57-76C343F4C1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6949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85554-1238-40D0-974B-C78FE7AF2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50989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1D02A10-8406-4E81-94E9-4B9E7F56D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31087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E8E643F-E3A2-4338-A52C-00C981631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187371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31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𝑛𝑥𝑛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31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𝑓𝑥𝑓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/>
              <p:nvPr/>
            </p:nvSpPr>
            <p:spPr>
              <a:xfrm>
                <a:off x="7516994" y="4957264"/>
                <a:ext cx="2652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94" y="4957264"/>
                <a:ext cx="265284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/>
              <p:nvPr/>
            </p:nvSpPr>
            <p:spPr>
              <a:xfrm>
                <a:off x="2080184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705594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/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/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2DC669E-ED73-485E-A7BC-1513F0223897}"/>
              </a:ext>
            </a:extLst>
          </p:cNvPr>
          <p:cNvSpPr txBox="1"/>
          <p:nvPr/>
        </p:nvSpPr>
        <p:spPr>
          <a:xfrm>
            <a:off x="4992312" y="5880682"/>
            <a:ext cx="15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Tanpa</a:t>
            </a:r>
            <a:r>
              <a:rPr lang="en-GB" dirty="0"/>
              <a:t> padding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2C4E8-8223-4193-85DF-E0B476DE55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51208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1D02A10-8406-4E81-94E9-4B9E7F56DBB9}"/>
              </a:ext>
            </a:extLst>
          </p:cNvPr>
          <p:cNvGraphicFramePr>
            <a:graphicFrameLocks/>
          </p:cNvGraphicFramePr>
          <p:nvPr/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CE0C-E096-45FC-B51B-17F4C950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29B-A311-4FBC-9BB1-A7009B52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/>
              <p:nvPr/>
            </p:nvSpPr>
            <p:spPr>
              <a:xfrm>
                <a:off x="1340526" y="5216910"/>
                <a:ext cx="209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23056-E02A-4FB0-9B42-3F65AC8B1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526" y="5216910"/>
                <a:ext cx="20967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𝑓𝑥𝑓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B78B6-E3AC-4FE8-9077-075910ED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/>
              <p:nvPr/>
            </p:nvSpPr>
            <p:spPr>
              <a:xfrm>
                <a:off x="8521084" y="4957264"/>
                <a:ext cx="631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𝑛𝑥𝑛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1ABDD-05D0-42BE-A704-C648350A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84" y="4957264"/>
                <a:ext cx="6310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/>
              <p:nvPr/>
            </p:nvSpPr>
            <p:spPr>
              <a:xfrm>
                <a:off x="1480371" y="4965240"/>
                <a:ext cx="18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5+2)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(5+2)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D29E9-86F1-4C6F-BAD9-98E8569B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71" y="4965240"/>
                <a:ext cx="18171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/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A8681-5259-4B3D-89EC-2633B18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705594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/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8AC29-0D30-4D82-A013-8A7E9C41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705594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DC669E-ED73-485E-A7BC-1513F0223897}"/>
                  </a:ext>
                </a:extLst>
              </p:cNvPr>
              <p:cNvSpPr txBox="1"/>
              <p:nvPr/>
            </p:nvSpPr>
            <p:spPr>
              <a:xfrm>
                <a:off x="4992312" y="5880682"/>
                <a:ext cx="18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Dengan</a:t>
                </a:r>
                <a:r>
                  <a:rPr lang="en-GB" dirty="0"/>
                  <a:t> padding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DC669E-ED73-485E-A7BC-1513F022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12" y="5880682"/>
                <a:ext cx="1889172" cy="369332"/>
              </a:xfrm>
              <a:prstGeom prst="rect">
                <a:avLst/>
              </a:prstGeom>
              <a:blipFill>
                <a:blip r:embed="rId10"/>
                <a:stretch>
                  <a:fillRect l="-290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63AD9AB3-A14F-47BF-A051-9C3B624A9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282272"/>
              </p:ext>
            </p:extLst>
          </p:nvPr>
        </p:nvGraphicFramePr>
        <p:xfrm>
          <a:off x="777093" y="2361384"/>
          <a:ext cx="32236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2562691290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224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88455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419C5449-F8BC-4048-B172-C7FCF5990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66176"/>
              </p:ext>
            </p:extLst>
          </p:nvPr>
        </p:nvGraphicFramePr>
        <p:xfrm>
          <a:off x="7700970" y="2738574"/>
          <a:ext cx="228489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657965919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9090482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483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6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A4A19E-FB2F-408F-8C4C-AB2AC2C451F6}"/>
                  </a:ext>
                </a:extLst>
              </p:cNvPr>
              <p:cNvSpPr txBox="1"/>
              <p:nvPr/>
            </p:nvSpPr>
            <p:spPr>
              <a:xfrm>
                <a:off x="8239756" y="5756802"/>
                <a:ext cx="1207318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A4A19E-FB2F-408F-8C4C-AB2AC2C45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56" y="5756802"/>
                <a:ext cx="1207318" cy="6170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73983C49-6216-4C1A-83EA-567FCD77FF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266793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03646"/>
              </p:ext>
            </p:extLst>
          </p:nvPr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397206"/>
              </p:ext>
            </p:extLst>
          </p:nvPr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249079"/>
              </p:ext>
            </p:extLst>
          </p:nvPr>
        </p:nvGraphicFramePr>
        <p:xfrm>
          <a:off x="8157948" y="3118289"/>
          <a:ext cx="1370934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BE87A-12F0-41DC-98CC-C8CD355E5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C057F-4E2E-476A-92CF-2F5DEE0B9177}"/>
              </a:ext>
            </a:extLst>
          </p:cNvPr>
          <p:cNvGraphicFramePr>
            <a:graphicFrameLocks/>
          </p:cNvGraphicFramePr>
          <p:nvPr/>
        </p:nvGraphicFramePr>
        <p:xfrm>
          <a:off x="1237617" y="2743639"/>
          <a:ext cx="230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22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3345747261"/>
                    </a:ext>
                  </a:extLst>
                </a:gridCol>
                <a:gridCol w="460522">
                  <a:extLst>
                    <a:ext uri="{9D8B030D-6E8A-4147-A177-3AD203B41FA5}">
                      <a16:colId xmlns:a16="http://schemas.microsoft.com/office/drawing/2014/main" val="279314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699738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AE707A6-276F-4FC1-B6D0-99F6AA696D00}"/>
              </a:ext>
            </a:extLst>
          </p:cNvPr>
          <p:cNvGraphicFramePr>
            <a:graphicFrameLocks/>
          </p:cNvGraphicFramePr>
          <p:nvPr/>
        </p:nvGraphicFramePr>
        <p:xfrm>
          <a:off x="5172984" y="3103818"/>
          <a:ext cx="139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9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119594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98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/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FE464-742F-447D-8AE8-38A89EFB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3474658"/>
                <a:ext cx="349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/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21754-262C-4D99-BEEE-92A14449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71" y="3474658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D27D70E-5058-4B8F-9D6F-155145474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49504"/>
              </p:ext>
            </p:extLst>
          </p:nvPr>
        </p:nvGraphicFramePr>
        <p:xfrm>
          <a:off x="8386437" y="3291024"/>
          <a:ext cx="9139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8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456978">
                  <a:extLst>
                    <a:ext uri="{9D8B030D-6E8A-4147-A177-3AD203B41FA5}">
                      <a16:colId xmlns:a16="http://schemas.microsoft.com/office/drawing/2014/main" val="296229076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469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09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/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AB6D7-38F8-40FB-AC1C-33B509BA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84" y="4957264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/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FD261-0483-46BE-8BD1-C0C822E4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00" y="4957264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/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BFE-E4EC-4A51-8805-DFEA5D75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77" y="49572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/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9D6BEC-F0F7-410F-9617-442AFF24F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1" y="5847127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1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2462</Words>
  <Application>Microsoft Office PowerPoint</Application>
  <PresentationFormat>Widescreen</PresentationFormat>
  <Paragraphs>1810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Stride</vt:lpstr>
      <vt:lpstr>Stride</vt:lpstr>
      <vt:lpstr>Stride</vt:lpstr>
      <vt:lpstr>Stride</vt:lpstr>
      <vt:lpstr>Stride</vt:lpstr>
      <vt:lpstr>Stride</vt:lpstr>
      <vt:lpstr>Padding &amp; Stride in Convolutions</vt:lpstr>
      <vt:lpstr>Padding &amp; Stride in Convolutions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Pooling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Gibran Zidane</cp:lastModifiedBy>
  <cp:revision>56</cp:revision>
  <dcterms:created xsi:type="dcterms:W3CDTF">2020-03-18T04:49:08Z</dcterms:created>
  <dcterms:modified xsi:type="dcterms:W3CDTF">2020-08-23T22:06:26Z</dcterms:modified>
</cp:coreProperties>
</file>