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4" r:id="rId14"/>
    <p:sldId id="275" r:id="rId15"/>
    <p:sldId id="279" r:id="rId16"/>
    <p:sldId id="280" r:id="rId17"/>
    <p:sldId id="276" r:id="rId18"/>
    <p:sldId id="278" r:id="rId19"/>
    <p:sldId id="277" r:id="rId20"/>
    <p:sldId id="270"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1214" y="-15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F4689-6D44-45C5-936E-453627548D96}" type="datetimeFigureOut">
              <a:rPr lang="en-US" smtClean="0"/>
              <a:pPr/>
              <a:t>12/1/2011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845E6-538C-49EA-A830-9072524FC492}" type="slidenum">
              <a:rPr lang="en-US" smtClean="0"/>
              <a:pPr/>
              <a:t>‹#›</a:t>
            </a:fld>
            <a:endParaRPr lang="en-US"/>
          </a:p>
        </p:txBody>
      </p:sp>
    </p:spTree>
    <p:extLst>
      <p:ext uri="{BB962C8B-B14F-4D97-AF65-F5344CB8AC3E}">
        <p14:creationId xmlns:p14="http://schemas.microsoft.com/office/powerpoint/2010/main" xmlns="" val="349493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 lot of information under each component</a:t>
            </a:r>
            <a:r>
              <a:rPr lang="en-US" baseline="0" dirty="0" smtClean="0"/>
              <a:t> which I removed because Zorro or Zach could elaborate on them.</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12</a:t>
            </a:fld>
            <a:endParaRPr lang="en-US"/>
          </a:p>
        </p:txBody>
      </p:sp>
    </p:spTree>
    <p:extLst>
      <p:ext uri="{BB962C8B-B14F-4D97-AF65-F5344CB8AC3E}">
        <p14:creationId xmlns:p14="http://schemas.microsoft.com/office/powerpoint/2010/main" xmlns="" val="176748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Wade will present what he made using</a:t>
            </a:r>
            <a:r>
              <a:rPr lang="en-US" baseline="0" dirty="0" smtClean="0"/>
              <a:t> MWF at this point.</a:t>
            </a:r>
            <a:endParaRPr lang="en-US" dirty="0"/>
          </a:p>
        </p:txBody>
      </p:sp>
      <p:sp>
        <p:nvSpPr>
          <p:cNvPr id="4" name="Slide Number Placeholder 3"/>
          <p:cNvSpPr>
            <a:spLocks noGrp="1"/>
          </p:cNvSpPr>
          <p:nvPr>
            <p:ph type="sldNum" sz="quarter" idx="10"/>
          </p:nvPr>
        </p:nvSpPr>
        <p:spPr/>
        <p:txBody>
          <a:bodyPr/>
          <a:lstStyle/>
          <a:p>
            <a:fld id="{1A6845E6-538C-49EA-A830-9072524FC492}" type="slidenum">
              <a:rPr lang="en-US" smtClean="0"/>
              <a:pPr/>
              <a:t>20</a:t>
            </a:fld>
            <a:endParaRPr lang="en-US"/>
          </a:p>
        </p:txBody>
      </p:sp>
    </p:spTree>
    <p:extLst>
      <p:ext uri="{BB962C8B-B14F-4D97-AF65-F5344CB8AC3E}">
        <p14:creationId xmlns:p14="http://schemas.microsoft.com/office/powerpoint/2010/main" xmlns="" val="38782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1B3241A-CC88-40CB-A269-FC6B849E1631}"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1B3241A-CC88-40CB-A269-FC6B849E1631}" type="datetimeFigureOut">
              <a:rPr lang="en-US" smtClean="0"/>
              <a:pPr/>
              <a:t>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E09DC-69BE-430A-9C1C-EF0C47CF6726}"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B1B3241A-CC88-40CB-A269-FC6B849E1631}" type="datetimeFigureOut">
              <a:rPr lang="en-US" smtClean="0"/>
              <a:pPr/>
              <a:t>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1B3241A-CC88-40CB-A269-FC6B849E1631}" type="datetimeFigureOut">
              <a:rPr lang="en-US" smtClean="0"/>
              <a:pPr/>
              <a:t>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E09DC-69BE-430A-9C1C-EF0C47CF6726}"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1B3241A-CC88-40CB-A269-FC6B849E1631}"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E09DC-69BE-430A-9C1C-EF0C47CF6726}"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B1B3241A-CC88-40CB-A269-FC6B849E1631}" type="datetimeFigureOut">
              <a:rPr lang="en-US" smtClean="0"/>
              <a:pPr/>
              <a:t>12/1/2011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7B2E09DC-69BE-430A-9C1C-EF0C47CF672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Whoop-Txt!</a:t>
            </a:r>
            <a:endParaRPr lang="en-US" dirty="0"/>
          </a:p>
        </p:txBody>
      </p:sp>
      <p:sp>
        <p:nvSpPr>
          <p:cNvPr id="3" name="Subtitle 2"/>
          <p:cNvSpPr>
            <a:spLocks noGrp="1"/>
          </p:cNvSpPr>
          <p:nvPr>
            <p:ph type="subTitle" idx="1"/>
          </p:nvPr>
        </p:nvSpPr>
        <p:spPr>
          <a:xfrm>
            <a:off x="4572000" y="3355975"/>
            <a:ext cx="3886200" cy="1825625"/>
          </a:xfrm>
        </p:spPr>
        <p:txBody>
          <a:bodyPr>
            <a:normAutofit fontScale="85000" lnSpcReduction="20000"/>
          </a:bodyPr>
          <a:lstStyle/>
          <a:p>
            <a:r>
              <a:rPr lang="en-US" dirty="0" smtClean="0"/>
              <a:t>Anthony </a:t>
            </a:r>
            <a:r>
              <a:rPr lang="en-US" dirty="0" err="1" smtClean="0"/>
              <a:t>Balmeo</a:t>
            </a:r>
            <a:endParaRPr lang="en-US" dirty="0" smtClean="0"/>
          </a:p>
          <a:p>
            <a:r>
              <a:rPr lang="en-US" dirty="0" smtClean="0"/>
              <a:t>Jessica </a:t>
            </a:r>
            <a:r>
              <a:rPr lang="en-US" dirty="0" err="1" smtClean="0"/>
              <a:t>Kain</a:t>
            </a:r>
            <a:endParaRPr lang="en-US" dirty="0" smtClean="0"/>
          </a:p>
          <a:p>
            <a:r>
              <a:rPr lang="en-US" dirty="0" err="1" smtClean="0"/>
              <a:t>Zorayr</a:t>
            </a:r>
            <a:r>
              <a:rPr lang="en-US" dirty="0" smtClean="0"/>
              <a:t> </a:t>
            </a:r>
            <a:r>
              <a:rPr lang="en-US" dirty="0" err="1" smtClean="0"/>
              <a:t>Khalapyan</a:t>
            </a:r>
            <a:endParaRPr lang="en-US" dirty="0" smtClean="0"/>
          </a:p>
          <a:p>
            <a:r>
              <a:rPr lang="en-US" dirty="0" smtClean="0"/>
              <a:t>Wade Norris</a:t>
            </a:r>
          </a:p>
          <a:p>
            <a:r>
              <a:rPr lang="en-US" dirty="0" smtClean="0"/>
              <a:t>Zachary </a:t>
            </a:r>
            <a:r>
              <a:rPr lang="en-US" dirty="0" err="1" smtClean="0"/>
              <a:t>Policzer</a:t>
            </a:r>
            <a:endParaRPr lang="en-US" dirty="0" smtClean="0"/>
          </a:p>
          <a:p>
            <a:r>
              <a:rPr lang="en-US" dirty="0" err="1" smtClean="0"/>
              <a:t>Parth</a:t>
            </a:r>
            <a:r>
              <a:rPr lang="en-US" dirty="0" smtClean="0"/>
              <a:t> Shah</a:t>
            </a:r>
          </a:p>
        </p:txBody>
      </p:sp>
    </p:spTree>
    <p:extLst>
      <p:ext uri="{BB962C8B-B14F-4D97-AF65-F5344CB8AC3E}">
        <p14:creationId xmlns:p14="http://schemas.microsoft.com/office/powerpoint/2010/main" xmlns="" val="3270928020"/>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Front End</a:t>
            </a:r>
            <a:endParaRPr lang="en-US" dirty="0"/>
          </a:p>
        </p:txBody>
      </p:sp>
      <p:sp>
        <p:nvSpPr>
          <p:cNvPr id="3" name="Content Placeholder 2"/>
          <p:cNvSpPr>
            <a:spLocks noGrp="1"/>
          </p:cNvSpPr>
          <p:nvPr>
            <p:ph idx="1"/>
          </p:nvPr>
        </p:nvSpPr>
        <p:spPr/>
        <p:txBody>
          <a:bodyPr>
            <a:normAutofit fontScale="92500"/>
          </a:bodyPr>
          <a:lstStyle/>
          <a:p>
            <a:r>
              <a:rPr lang="en-US" sz="2400" dirty="0"/>
              <a:t>The front end client utilizing JavaScript will issue AJAX requests to the server which after committing appropriate queries will return query results in JSON format wrapped in an HTTP response. </a:t>
            </a:r>
          </a:p>
          <a:p>
            <a:pPr lvl="1"/>
            <a:r>
              <a:rPr lang="en-US" sz="1800" dirty="0" smtClean="0"/>
              <a:t>Using technologies such as AJAX/JSON it is possible to separate responsibilities for the server side developer and the front end developer. </a:t>
            </a:r>
          </a:p>
          <a:p>
            <a:r>
              <a:rPr lang="en-US" sz="2400" dirty="0"/>
              <a:t>JavaScript utility component for generation of Mobile Web Framework Code based on data received from the back end.</a:t>
            </a:r>
          </a:p>
          <a:p>
            <a:r>
              <a:rPr lang="en-US" sz="2400" dirty="0"/>
              <a:t>JavaScript utility component for communication with the back end PHP code.</a:t>
            </a:r>
          </a:p>
          <a:p>
            <a:endParaRPr lang="en-US" sz="2400" dirty="0" smtClean="0"/>
          </a:p>
        </p:txBody>
      </p:sp>
    </p:spTree>
    <p:extLst>
      <p:ext uri="{BB962C8B-B14F-4D97-AF65-F5344CB8AC3E}">
        <p14:creationId xmlns:p14="http://schemas.microsoft.com/office/powerpoint/2010/main" xmlns="" val="340263088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Design – Server SIDE</a:t>
            </a:r>
            <a:endParaRPr lang="en-US" dirty="0"/>
          </a:p>
        </p:txBody>
      </p:sp>
      <p:sp>
        <p:nvSpPr>
          <p:cNvPr id="3" name="Content Placeholder 2"/>
          <p:cNvSpPr>
            <a:spLocks noGrp="1"/>
          </p:cNvSpPr>
          <p:nvPr>
            <p:ph idx="1"/>
          </p:nvPr>
        </p:nvSpPr>
        <p:spPr/>
        <p:txBody>
          <a:bodyPr>
            <a:normAutofit/>
          </a:bodyPr>
          <a:lstStyle/>
          <a:p>
            <a:r>
              <a:rPr lang="en-US" sz="2800" dirty="0"/>
              <a:t>Main components will </a:t>
            </a:r>
            <a:r>
              <a:rPr lang="en-US" sz="2800" dirty="0" smtClean="0"/>
              <a:t>include:</a:t>
            </a:r>
          </a:p>
          <a:p>
            <a:pPr lvl="1"/>
            <a:r>
              <a:rPr lang="en-US" sz="2000" dirty="0" smtClean="0"/>
              <a:t>PHP </a:t>
            </a:r>
            <a:r>
              <a:rPr lang="en-US" sz="2000" dirty="0"/>
              <a:t>back end component for interfacing with the </a:t>
            </a:r>
            <a:r>
              <a:rPr lang="en-US" sz="2000" dirty="0" smtClean="0"/>
              <a:t>database.</a:t>
            </a:r>
          </a:p>
          <a:p>
            <a:pPr lvl="1"/>
            <a:r>
              <a:rPr lang="en-US" sz="2000" dirty="0" smtClean="0"/>
              <a:t>Database </a:t>
            </a:r>
            <a:r>
              <a:rPr lang="en-US" sz="2000" dirty="0"/>
              <a:t>component for the storage of user data and messages</a:t>
            </a:r>
            <a:r>
              <a:rPr lang="en-US" sz="2000" dirty="0" smtClean="0"/>
              <a:t>.</a:t>
            </a:r>
          </a:p>
          <a:p>
            <a:r>
              <a:rPr lang="en-US" sz="2400" dirty="0" smtClean="0"/>
              <a:t>Using REST technology for API calls.</a:t>
            </a:r>
          </a:p>
          <a:p>
            <a:r>
              <a:rPr lang="en-US" sz="2400" dirty="0" smtClean="0"/>
              <a:t>Using Active Record paradigm for database access.</a:t>
            </a:r>
          </a:p>
          <a:p>
            <a:r>
              <a:rPr lang="en-US" sz="2400" dirty="0"/>
              <a:t>In order to authenticate and authorize users, the server will contact Facebook and utilizing </a:t>
            </a:r>
            <a:r>
              <a:rPr lang="en-US" sz="2400" dirty="0" err="1"/>
              <a:t>OAuth</a:t>
            </a:r>
            <a:r>
              <a:rPr lang="en-US" sz="2400" dirty="0"/>
              <a:t> 2.0 protocol will gain a privileged access token to be used for future requests. </a:t>
            </a:r>
          </a:p>
          <a:p>
            <a:endParaRPr lang="en-US" sz="2400" dirty="0"/>
          </a:p>
        </p:txBody>
      </p:sp>
    </p:spTree>
    <p:extLst>
      <p:ext uri="{BB962C8B-B14F-4D97-AF65-F5344CB8AC3E}">
        <p14:creationId xmlns:p14="http://schemas.microsoft.com/office/powerpoint/2010/main" xmlns="" val="44860575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Design</a:t>
            </a:r>
            <a:endParaRPr lang="en-US" dirty="0"/>
          </a:p>
        </p:txBody>
      </p:sp>
      <p:sp>
        <p:nvSpPr>
          <p:cNvPr id="3" name="Content Placeholder 2"/>
          <p:cNvSpPr>
            <a:spLocks noGrp="1"/>
          </p:cNvSpPr>
          <p:nvPr>
            <p:ph idx="1"/>
          </p:nvPr>
        </p:nvSpPr>
        <p:spPr/>
        <p:txBody>
          <a:bodyPr>
            <a:normAutofit/>
          </a:bodyPr>
          <a:lstStyle/>
          <a:p>
            <a:r>
              <a:rPr lang="en-US" sz="2800" dirty="0" smtClean="0"/>
              <a:t>HTML Component</a:t>
            </a:r>
          </a:p>
          <a:p>
            <a:r>
              <a:rPr lang="en-US" sz="2800" dirty="0" smtClean="0"/>
              <a:t>JavaScript MWF Component</a:t>
            </a:r>
          </a:p>
          <a:p>
            <a:r>
              <a:rPr lang="en-US" sz="2800" dirty="0" smtClean="0"/>
              <a:t>JavaScript Communication Component</a:t>
            </a:r>
          </a:p>
          <a:p>
            <a:r>
              <a:rPr lang="en-US" sz="2800" dirty="0" smtClean="0"/>
              <a:t>PHP Component</a:t>
            </a:r>
          </a:p>
          <a:p>
            <a:r>
              <a:rPr lang="en-US" sz="2800" dirty="0" smtClean="0"/>
              <a:t>Database Component</a:t>
            </a:r>
            <a:endParaRPr lang="en-US" sz="2800" dirty="0"/>
          </a:p>
        </p:txBody>
      </p:sp>
    </p:spTree>
    <p:extLst>
      <p:ext uri="{BB962C8B-B14F-4D97-AF65-F5344CB8AC3E}">
        <p14:creationId xmlns:p14="http://schemas.microsoft.com/office/powerpoint/2010/main" xmlns="" val="2857799541"/>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Whoop-TXT API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API documentation on </a:t>
            </a:r>
            <a:r>
              <a:rPr lang="en-US" dirty="0" smtClean="0"/>
              <a:t>Wiki</a:t>
            </a:r>
          </a:p>
          <a:p>
            <a:r>
              <a:rPr lang="en-US" dirty="0" smtClean="0"/>
              <a:t>Based on Model-View-Controller Architecture</a:t>
            </a:r>
            <a:endParaRPr lang="en-US" dirty="0" smtClean="0"/>
          </a:p>
          <a:p>
            <a:r>
              <a:rPr lang="en-US" dirty="0" smtClean="0"/>
              <a:t>API Calls include:</a:t>
            </a:r>
          </a:p>
          <a:p>
            <a:pPr lvl="1"/>
            <a:r>
              <a:rPr lang="en-US" dirty="0" err="1" smtClean="0"/>
              <a:t>say_hello</a:t>
            </a:r>
            <a:endParaRPr lang="en-US" dirty="0" smtClean="0"/>
          </a:p>
          <a:p>
            <a:pPr lvl="1"/>
            <a:r>
              <a:rPr lang="en-US" dirty="0" err="1" smtClean="0"/>
              <a:t>send_message</a:t>
            </a:r>
            <a:endParaRPr lang="en-US" dirty="0" smtClean="0"/>
          </a:p>
          <a:p>
            <a:pPr lvl="1"/>
            <a:r>
              <a:rPr lang="en-US" dirty="0" err="1" smtClean="0"/>
              <a:t>get_messages</a:t>
            </a:r>
            <a:endParaRPr lang="en-US" dirty="0" smtClean="0"/>
          </a:p>
          <a:p>
            <a:pPr lvl="1"/>
            <a:r>
              <a:rPr lang="en-US" dirty="0" err="1" smtClean="0"/>
              <a:t>get_geomessages</a:t>
            </a:r>
            <a:endParaRPr lang="en-US" dirty="0" smtClean="0"/>
          </a:p>
          <a:p>
            <a:pPr lvl="1"/>
            <a:r>
              <a:rPr lang="en-US" dirty="0" err="1" smtClean="0"/>
              <a:t>mark_message</a:t>
            </a:r>
            <a:endParaRPr lang="en-US" dirty="0"/>
          </a:p>
          <a:p>
            <a:pPr lvl="1"/>
            <a:r>
              <a:rPr lang="en-US" dirty="0" err="1" smtClean="0"/>
              <a:t>create_token</a:t>
            </a:r>
            <a:endParaRPr lang="en-US" dirty="0" smtClean="0"/>
          </a:p>
          <a:p>
            <a:pPr lvl="1"/>
            <a:r>
              <a:rPr lang="en-US" dirty="0" err="1" smtClean="0"/>
              <a:t>get_tokens</a:t>
            </a:r>
            <a:endParaRPr lang="en-US" dirty="0" smtClean="0"/>
          </a:p>
          <a:p>
            <a:pPr lvl="1"/>
            <a:r>
              <a:rPr lang="en-US" dirty="0" err="1" smtClean="0"/>
              <a:t>invite_to_token</a:t>
            </a:r>
            <a:endParaRPr lang="en-US" dirty="0" smtClean="0"/>
          </a:p>
          <a:p>
            <a:pPr lvl="1"/>
            <a:r>
              <a:rPr lang="en-US" dirty="0" err="1" smtClean="0"/>
              <a:t>ignore_token</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xmlns="" val="232319014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 Structure</a:t>
            </a:r>
            <a:endParaRPr lang="en-US" dirty="0"/>
          </a:p>
        </p:txBody>
      </p:sp>
      <p:pic>
        <p:nvPicPr>
          <p:cNvPr id="6" name="Content Placeholder 5" descr="db.png"/>
          <p:cNvPicPr>
            <a:picLocks noGrp="1" noChangeAspect="1"/>
          </p:cNvPicPr>
          <p:nvPr>
            <p:ph idx="1"/>
          </p:nvPr>
        </p:nvPicPr>
        <p:blipFill>
          <a:blip r:embed="rId2" cstate="print"/>
          <a:stretch>
            <a:fillRect/>
          </a:stretch>
        </p:blipFill>
        <p:spPr>
          <a:xfrm>
            <a:off x="2057400" y="1219200"/>
            <a:ext cx="5116830" cy="5190987"/>
          </a:xfrm>
        </p:spPr>
      </p:pic>
    </p:spTree>
    <p:extLst>
      <p:ext uri="{BB962C8B-B14F-4D97-AF65-F5344CB8AC3E}">
        <p14:creationId xmlns:p14="http://schemas.microsoft.com/office/powerpoint/2010/main" xmlns="" val="58159988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42429115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decisions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29324103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and Debugging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Challenges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Task delegation</a:t>
            </a:r>
          </a:p>
          <a:p>
            <a:pPr lvl="1"/>
            <a:r>
              <a:rPr lang="en-US" dirty="0" smtClean="0"/>
              <a:t>Three different development teams: Desktop front-end, Mobile front-end, and Database</a:t>
            </a:r>
          </a:p>
          <a:p>
            <a:pPr lvl="1"/>
            <a:r>
              <a:rPr lang="en-US" dirty="0" smtClean="0"/>
              <a:t>Challenging before Whoop-Txt database fully implemented</a:t>
            </a:r>
          </a:p>
          <a:p>
            <a:pPr lvl="2"/>
            <a:r>
              <a:rPr lang="en-US" dirty="0" smtClean="0"/>
              <a:t>Front-end functionality implemented later in the quarter</a:t>
            </a:r>
          </a:p>
          <a:p>
            <a:r>
              <a:rPr lang="en-US" dirty="0" smtClean="0"/>
              <a:t>Deciding on UI design</a:t>
            </a:r>
          </a:p>
          <a:p>
            <a:pPr lvl="1"/>
            <a:r>
              <a:rPr lang="en-US" dirty="0" smtClean="0"/>
              <a:t>Goal: To make application visually pleasing and user-friendly</a:t>
            </a:r>
          </a:p>
          <a:p>
            <a:pPr lvl="1"/>
            <a:r>
              <a:rPr lang="en-US" dirty="0" smtClean="0"/>
              <a:t>Different design ideas</a:t>
            </a:r>
          </a:p>
          <a:p>
            <a:r>
              <a:rPr lang="en-US" dirty="0" smtClean="0"/>
              <a:t>Integrating database with desktop and mobile front-end skeletons</a:t>
            </a:r>
          </a:p>
          <a:p>
            <a:pPr lvl="1"/>
            <a:r>
              <a:rPr lang="en-US" dirty="0" smtClean="0"/>
              <a:t>Understanding how to communicate with the database</a:t>
            </a:r>
          </a:p>
          <a:p>
            <a:pPr lvl="2"/>
            <a:r>
              <a:rPr lang="en-US" dirty="0" smtClean="0"/>
              <a:t>Solution: API documentation</a:t>
            </a:r>
          </a:p>
          <a:p>
            <a:pPr lvl="1"/>
            <a:r>
              <a:rPr lang="en-US" dirty="0" smtClean="0"/>
              <a:t>Additional functionality needed to be added to database</a:t>
            </a:r>
          </a:p>
          <a:p>
            <a:pPr lvl="2"/>
            <a:r>
              <a:rPr lang="en-US" dirty="0" smtClean="0"/>
              <a:t>Solution: Integration and development done concurrently</a:t>
            </a:r>
          </a:p>
          <a:p>
            <a:pPr lvl="1"/>
            <a:r>
              <a:rPr lang="en-US" dirty="0" smtClean="0"/>
              <a:t>Coding errors</a:t>
            </a:r>
          </a:p>
          <a:p>
            <a:pPr lvl="2"/>
            <a:r>
              <a:rPr lang="en-US" dirty="0" smtClean="0"/>
              <a:t>Solution: Creation of </a:t>
            </a:r>
            <a:r>
              <a:rPr lang="en-US" dirty="0" err="1" smtClean="0"/>
              <a:t>Github</a:t>
            </a:r>
            <a:r>
              <a:rPr lang="en-US" dirty="0" smtClean="0"/>
              <a:t> Issues Page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Future Functionality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Integration with other websites </a:t>
            </a:r>
          </a:p>
          <a:p>
            <a:pPr lvl="1"/>
            <a:r>
              <a:rPr lang="en-US" dirty="0" smtClean="0"/>
              <a:t>E.g. Google Maps, Twitter, and </a:t>
            </a:r>
            <a:r>
              <a:rPr lang="en-US" dirty="0" err="1" smtClean="0"/>
              <a:t>Myspace</a:t>
            </a:r>
            <a:endParaRPr lang="en-US" dirty="0" smtClean="0"/>
          </a:p>
          <a:p>
            <a:r>
              <a:rPr lang="en-US" dirty="0" smtClean="0"/>
              <a:t>Refine User Interface</a:t>
            </a:r>
          </a:p>
          <a:p>
            <a:pPr lvl="1"/>
            <a:r>
              <a:rPr lang="en-US" dirty="0" smtClean="0"/>
              <a:t>Notification capability</a:t>
            </a:r>
          </a:p>
          <a:p>
            <a:pPr lvl="2"/>
            <a:r>
              <a:rPr lang="en-US" dirty="0" smtClean="0"/>
              <a:t>Centralized page or inbox option to view new notifications</a:t>
            </a:r>
          </a:p>
          <a:p>
            <a:pPr lvl="2"/>
            <a:r>
              <a:rPr lang="en-US" dirty="0" err="1" smtClean="0"/>
              <a:t>Facebook’s</a:t>
            </a:r>
            <a:r>
              <a:rPr lang="en-US" dirty="0" smtClean="0"/>
              <a:t> Request 2.0 to handle the sending of requests and invitations</a:t>
            </a:r>
          </a:p>
          <a:p>
            <a:pPr lvl="2"/>
            <a:r>
              <a:rPr lang="en-US" dirty="0" smtClean="0"/>
              <a:t>Reason: more user friendly</a:t>
            </a:r>
          </a:p>
          <a:p>
            <a:pPr lvl="1"/>
            <a:r>
              <a:rPr lang="en-US" dirty="0" smtClean="0"/>
              <a:t>Improvement of Group List Members</a:t>
            </a:r>
          </a:p>
          <a:p>
            <a:pPr lvl="2"/>
            <a:r>
              <a:rPr lang="en-US" dirty="0" smtClean="0"/>
              <a:t>Include </a:t>
            </a:r>
            <a:r>
              <a:rPr lang="en-US" dirty="0" err="1" smtClean="0"/>
              <a:t>Facebook</a:t>
            </a:r>
            <a:r>
              <a:rPr lang="en-US" dirty="0" smtClean="0"/>
              <a:t> profiles in addition to the current names</a:t>
            </a:r>
          </a:p>
          <a:p>
            <a:r>
              <a:rPr lang="en-US" dirty="0" smtClean="0"/>
              <a:t>Posting Whoop-Txt information on </a:t>
            </a:r>
            <a:r>
              <a:rPr lang="en-US" dirty="0" err="1" smtClean="0"/>
              <a:t>Facebook</a:t>
            </a:r>
            <a:r>
              <a:rPr lang="en-US" dirty="0" smtClean="0"/>
              <a:t> Walls</a:t>
            </a:r>
          </a:p>
          <a:p>
            <a:pPr lvl="1"/>
            <a:r>
              <a:rPr lang="en-US" dirty="0" smtClean="0"/>
              <a:t>Promotes application and notifies both Whoop-Txt and non-Whoop-Txt users</a:t>
            </a:r>
          </a:p>
          <a:p>
            <a:r>
              <a:rPr lang="en-US" dirty="0" err="1" smtClean="0"/>
              <a:t>PhoneGap</a:t>
            </a:r>
            <a:r>
              <a:rPr lang="en-US" dirty="0" smtClean="0"/>
              <a:t> application for mobile side</a:t>
            </a:r>
          </a:p>
          <a:p>
            <a:pPr lvl="1"/>
            <a:r>
              <a:rPr lang="en-US" dirty="0" smtClean="0"/>
              <a:t>Allows access to web technologies and app stores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Whoop-txt?</a:t>
            </a:r>
            <a:endParaRPr lang="en-US" dirty="0"/>
          </a:p>
        </p:txBody>
      </p:sp>
      <p:sp>
        <p:nvSpPr>
          <p:cNvPr id="3" name="Content Placeholder 2"/>
          <p:cNvSpPr>
            <a:spLocks noGrp="1"/>
          </p:cNvSpPr>
          <p:nvPr>
            <p:ph idx="1"/>
          </p:nvPr>
        </p:nvSpPr>
        <p:spPr/>
        <p:txBody>
          <a:bodyPr>
            <a:noAutofit/>
          </a:bodyPr>
          <a:lstStyle/>
          <a:p>
            <a:r>
              <a:rPr lang="en-US" sz="2800" dirty="0"/>
              <a:t>A geo-aware mobile web application </a:t>
            </a:r>
            <a:r>
              <a:rPr lang="en-US" sz="2800" dirty="0" smtClean="0"/>
              <a:t>which integrates with </a:t>
            </a:r>
            <a:r>
              <a:rPr lang="en-US" sz="2800" dirty="0" err="1" smtClean="0"/>
              <a:t>Facebook</a:t>
            </a:r>
            <a:r>
              <a:rPr lang="en-US" sz="2800" dirty="0" smtClean="0"/>
              <a:t> to </a:t>
            </a:r>
            <a:r>
              <a:rPr lang="en-US" sz="2800" dirty="0"/>
              <a:t>create an engaging and entertaining text-sharing environment. </a:t>
            </a:r>
          </a:p>
          <a:p>
            <a:r>
              <a:rPr lang="en-US" sz="2800" dirty="0"/>
              <a:t>Software Goals:</a:t>
            </a:r>
          </a:p>
          <a:p>
            <a:pPr lvl="1"/>
            <a:r>
              <a:rPr lang="en-US" sz="2000" dirty="0"/>
              <a:t>Support creation of texting groups.</a:t>
            </a:r>
          </a:p>
          <a:p>
            <a:pPr lvl="1"/>
            <a:r>
              <a:rPr lang="en-US" sz="2000" dirty="0"/>
              <a:t>Enable users to </a:t>
            </a:r>
            <a:r>
              <a:rPr lang="en-US" sz="2000" dirty="0" smtClean="0"/>
              <a:t>text others within a certain user-defined </a:t>
            </a:r>
            <a:r>
              <a:rPr lang="en-US" sz="2000" dirty="0"/>
              <a:t>vicinity</a:t>
            </a:r>
            <a:r>
              <a:rPr lang="en-US" sz="2000" dirty="0" smtClean="0"/>
              <a:t>.</a:t>
            </a:r>
            <a:endParaRPr lang="en-US" sz="2000" dirty="0"/>
          </a:p>
        </p:txBody>
      </p:sp>
    </p:spTree>
    <p:extLst>
      <p:ext uri="{BB962C8B-B14F-4D97-AF65-F5344CB8AC3E}">
        <p14:creationId xmlns:p14="http://schemas.microsoft.com/office/powerpoint/2010/main" xmlns="" val="146979810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sz="2800" dirty="0"/>
              <a:t>http</a:t>
            </a:r>
            <a:r>
              <a:rPr lang="en-US" sz="2800" dirty="0" smtClean="0"/>
              <a:t>://apps.facebook.com/whoop-txt</a:t>
            </a:r>
          </a:p>
          <a:p>
            <a:r>
              <a:rPr lang="en-US" sz="2800" dirty="0" smtClean="0"/>
              <a:t>Both </a:t>
            </a:r>
            <a:r>
              <a:rPr lang="en-US" sz="2800" dirty="0"/>
              <a:t>desktop and smartphone </a:t>
            </a:r>
            <a:r>
              <a:rPr lang="en-US" sz="2800" dirty="0" smtClean="0"/>
              <a:t>demonstrations</a:t>
            </a:r>
            <a:endParaRPr lang="en-US" sz="2800" dirty="0"/>
          </a:p>
          <a:p>
            <a:endParaRPr lang="en-US" dirty="0"/>
          </a:p>
        </p:txBody>
      </p:sp>
    </p:spTree>
    <p:extLst>
      <p:ext uri="{BB962C8B-B14F-4D97-AF65-F5344CB8AC3E}">
        <p14:creationId xmlns:p14="http://schemas.microsoft.com/office/powerpoint/2010/main" xmlns="" val="241852122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a:xfrm>
            <a:off x="685800" y="1600200"/>
            <a:ext cx="7772400" cy="3962399"/>
          </a:xfrm>
        </p:spPr>
        <p:txBody>
          <a:bodyPr>
            <a:normAutofit/>
          </a:bodyPr>
          <a:lstStyle/>
          <a:p>
            <a:r>
              <a:rPr lang="en-US" sz="2400" dirty="0"/>
              <a:t>Thank you for listening</a:t>
            </a:r>
            <a:r>
              <a:rPr lang="en-US" sz="2400" dirty="0" smtClean="0"/>
              <a:t>! Any questions?</a:t>
            </a:r>
            <a:endParaRPr lang="en-US" sz="2400" dirty="0"/>
          </a:p>
          <a:p>
            <a:r>
              <a:rPr lang="en-US" sz="2400" dirty="0" smtClean="0"/>
              <a:t>Special thanks to:</a:t>
            </a:r>
          </a:p>
          <a:p>
            <a:pPr lvl="1"/>
            <a:r>
              <a:rPr lang="en-US" sz="1800" dirty="0" err="1" smtClean="0"/>
              <a:t>Gergana</a:t>
            </a:r>
            <a:r>
              <a:rPr lang="en-US" sz="1800" dirty="0" smtClean="0"/>
              <a:t> Markova (Client)</a:t>
            </a:r>
          </a:p>
          <a:p>
            <a:pPr lvl="1"/>
            <a:r>
              <a:rPr lang="en-US" sz="1800" dirty="0" smtClean="0"/>
              <a:t>IBM technical mentors</a:t>
            </a:r>
          </a:p>
          <a:p>
            <a:pPr lvl="2"/>
            <a:r>
              <a:rPr lang="en-US" sz="1600" dirty="0" smtClean="0"/>
              <a:t>Chris </a:t>
            </a:r>
            <a:r>
              <a:rPr lang="en-US" sz="1600" dirty="0" err="1" smtClean="0"/>
              <a:t>Montalvo</a:t>
            </a:r>
            <a:endParaRPr lang="en-US" sz="1600" dirty="0" smtClean="0"/>
          </a:p>
          <a:p>
            <a:pPr lvl="2"/>
            <a:r>
              <a:rPr lang="en-US" sz="1600" dirty="0" smtClean="0"/>
              <a:t>Dean </a:t>
            </a:r>
            <a:r>
              <a:rPr lang="en-US" sz="1600" dirty="0" err="1" smtClean="0"/>
              <a:t>Ocamura</a:t>
            </a:r>
            <a:endParaRPr lang="en-US" sz="1600" dirty="0" smtClean="0"/>
          </a:p>
          <a:p>
            <a:pPr lvl="2"/>
            <a:r>
              <a:rPr lang="en-US" sz="1600" dirty="0" smtClean="0"/>
              <a:t>Michael Stein</a:t>
            </a:r>
          </a:p>
          <a:p>
            <a:pPr lvl="2"/>
            <a:r>
              <a:rPr lang="en-US" sz="1600" dirty="0" smtClean="0"/>
              <a:t>Neil </a:t>
            </a:r>
            <a:r>
              <a:rPr lang="en-US" sz="1600" dirty="0" err="1" smtClean="0"/>
              <a:t>Sahota</a:t>
            </a:r>
            <a:endParaRPr lang="en-US" sz="1600" dirty="0" smtClean="0"/>
          </a:p>
          <a:p>
            <a:pPr lvl="2"/>
            <a:r>
              <a:rPr lang="en-US" sz="1600" dirty="0" smtClean="0"/>
              <a:t>Steve </a:t>
            </a:r>
            <a:r>
              <a:rPr lang="en-US" sz="1600" dirty="0" err="1" smtClean="0"/>
              <a:t>Havachi</a:t>
            </a:r>
            <a:endParaRPr lang="en-US" sz="1600" dirty="0"/>
          </a:p>
        </p:txBody>
      </p:sp>
    </p:spTree>
    <p:extLst>
      <p:ext uri="{BB962C8B-B14F-4D97-AF65-F5344CB8AC3E}">
        <p14:creationId xmlns:p14="http://schemas.microsoft.com/office/powerpoint/2010/main" xmlns="" val="290188108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685800" y="1371600"/>
            <a:ext cx="7772400" cy="4267200"/>
          </a:xfrm>
        </p:spPr>
        <p:txBody>
          <a:bodyPr>
            <a:normAutofit/>
          </a:bodyPr>
          <a:lstStyle/>
          <a:p>
            <a:r>
              <a:rPr lang="en-US" b="1" dirty="0"/>
              <a:t>System Features will include:</a:t>
            </a:r>
          </a:p>
          <a:p>
            <a:pPr lvl="1"/>
            <a:r>
              <a:rPr lang="en-US" dirty="0"/>
              <a:t>Group creation and management</a:t>
            </a:r>
          </a:p>
          <a:p>
            <a:pPr lvl="1"/>
            <a:r>
              <a:rPr lang="en-US" dirty="0"/>
              <a:t>Whoop Sharing</a:t>
            </a:r>
          </a:p>
          <a:p>
            <a:pPr lvl="1"/>
            <a:r>
              <a:rPr lang="en-US" dirty="0"/>
              <a:t>Whoop-Txt conversation list</a:t>
            </a:r>
          </a:p>
          <a:p>
            <a:r>
              <a:rPr lang="en-US" b="1" dirty="0"/>
              <a:t>Dependent on API’s</a:t>
            </a:r>
          </a:p>
          <a:p>
            <a:pPr lvl="1"/>
            <a:r>
              <a:rPr lang="en-US" dirty="0" smtClean="0"/>
              <a:t>Facebook</a:t>
            </a:r>
          </a:p>
          <a:p>
            <a:pPr lvl="1"/>
            <a:r>
              <a:rPr lang="en-US" dirty="0" smtClean="0"/>
              <a:t>Google Maps</a:t>
            </a:r>
          </a:p>
          <a:p>
            <a:pPr lvl="1"/>
            <a:r>
              <a:rPr lang="en-US" dirty="0" smtClean="0"/>
              <a:t>Twitter</a:t>
            </a:r>
            <a:endParaRPr lang="en-US" dirty="0"/>
          </a:p>
          <a:p>
            <a:r>
              <a:rPr lang="en-US" b="1" dirty="0"/>
              <a:t>User interface </a:t>
            </a:r>
            <a:r>
              <a:rPr lang="en-US" b="1" dirty="0" smtClean="0"/>
              <a:t>will be </a:t>
            </a:r>
            <a:r>
              <a:rPr lang="en-US" b="1" dirty="0"/>
              <a:t>easy to navigate and </a:t>
            </a:r>
            <a:r>
              <a:rPr lang="en-US" b="1" dirty="0" smtClean="0"/>
              <a:t>is organized </a:t>
            </a:r>
            <a:r>
              <a:rPr lang="en-US" b="1" dirty="0"/>
              <a:t>into several </a:t>
            </a:r>
            <a:r>
              <a:rPr lang="en-US" b="1" dirty="0" smtClean="0"/>
              <a:t>pages</a:t>
            </a:r>
            <a:endParaRPr lang="en-US" b="1" dirty="0"/>
          </a:p>
        </p:txBody>
      </p:sp>
    </p:spTree>
    <p:extLst>
      <p:ext uri="{BB962C8B-B14F-4D97-AF65-F5344CB8AC3E}">
        <p14:creationId xmlns:p14="http://schemas.microsoft.com/office/powerpoint/2010/main" xmlns="" val="366807417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Creation &amp; Management</a:t>
            </a:r>
            <a:endParaRPr lang="en-US" dirty="0"/>
          </a:p>
        </p:txBody>
      </p:sp>
      <p:sp>
        <p:nvSpPr>
          <p:cNvPr id="3" name="Content Placeholder 2"/>
          <p:cNvSpPr>
            <a:spLocks noGrp="1"/>
          </p:cNvSpPr>
          <p:nvPr>
            <p:ph idx="1"/>
          </p:nvPr>
        </p:nvSpPr>
        <p:spPr/>
        <p:txBody>
          <a:bodyPr>
            <a:normAutofit/>
          </a:bodyPr>
          <a:lstStyle/>
          <a:p>
            <a:r>
              <a:rPr lang="en-US" sz="2400" b="1" dirty="0"/>
              <a:t>Allows users to specify who they will send and receive information to and from</a:t>
            </a:r>
          </a:p>
          <a:p>
            <a:r>
              <a:rPr lang="en-US" sz="2400" b="1" dirty="0"/>
              <a:t>Functionality:</a:t>
            </a:r>
          </a:p>
          <a:p>
            <a:pPr lvl="1"/>
            <a:r>
              <a:rPr lang="en-US" sz="1800" dirty="0"/>
              <a:t>Create new groups for sharing information</a:t>
            </a:r>
          </a:p>
          <a:p>
            <a:pPr lvl="1"/>
            <a:r>
              <a:rPr lang="en-US" sz="1800" dirty="0"/>
              <a:t>Invite friends to become member of group</a:t>
            </a:r>
          </a:p>
          <a:p>
            <a:pPr lvl="1"/>
            <a:r>
              <a:rPr lang="en-US" sz="1800" dirty="0"/>
              <a:t>Accept/decline invitations</a:t>
            </a:r>
          </a:p>
          <a:p>
            <a:pPr lvl="1"/>
            <a:r>
              <a:rPr lang="en-US" sz="1800" dirty="0"/>
              <a:t>Leave from subscribed </a:t>
            </a:r>
            <a:r>
              <a:rPr lang="en-US" sz="1800" dirty="0" smtClean="0"/>
              <a:t>group</a:t>
            </a:r>
            <a:endParaRPr lang="en-US" sz="1800" dirty="0"/>
          </a:p>
        </p:txBody>
      </p:sp>
    </p:spTree>
    <p:extLst>
      <p:ext uri="{BB962C8B-B14F-4D97-AF65-F5344CB8AC3E}">
        <p14:creationId xmlns:p14="http://schemas.microsoft.com/office/powerpoint/2010/main" xmlns="" val="201869785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 Sharing</a:t>
            </a:r>
            <a:endParaRPr lang="en-US" dirty="0"/>
          </a:p>
        </p:txBody>
      </p:sp>
      <p:sp>
        <p:nvSpPr>
          <p:cNvPr id="3" name="Content Placeholder 2"/>
          <p:cNvSpPr>
            <a:spLocks noGrp="1"/>
          </p:cNvSpPr>
          <p:nvPr>
            <p:ph idx="1"/>
          </p:nvPr>
        </p:nvSpPr>
        <p:spPr/>
        <p:txBody>
          <a:bodyPr>
            <a:noAutofit/>
          </a:bodyPr>
          <a:lstStyle/>
          <a:p>
            <a:r>
              <a:rPr lang="en-US" sz="2400" b="1" dirty="0"/>
              <a:t>Create a post and share it with explicitly selected “tags” that will modify who will be able to see this post. </a:t>
            </a:r>
            <a:endParaRPr lang="en-US" sz="2400" b="1" dirty="0" smtClean="0"/>
          </a:p>
          <a:p>
            <a:r>
              <a:rPr lang="en-US" sz="2400" b="1" dirty="0" smtClean="0"/>
              <a:t>Functionality:</a:t>
            </a:r>
            <a:endParaRPr lang="en-US" sz="2400" b="1" dirty="0"/>
          </a:p>
          <a:p>
            <a:pPr lvl="1"/>
            <a:r>
              <a:rPr lang="en-US" sz="1800" dirty="0"/>
              <a:t>The user </a:t>
            </a:r>
            <a:r>
              <a:rPr lang="en-US" sz="1800" dirty="0" smtClean="0"/>
              <a:t>will be </a:t>
            </a:r>
            <a:r>
              <a:rPr lang="en-US" sz="1800" dirty="0"/>
              <a:t>able to select “Public” as a tag to share the post with all </a:t>
            </a:r>
            <a:r>
              <a:rPr lang="en-US" sz="1800" dirty="0" smtClean="0"/>
              <a:t>of the members in the user’s Whoop-Txt application. </a:t>
            </a:r>
            <a:endParaRPr lang="en-US" sz="1800" dirty="0"/>
          </a:p>
          <a:p>
            <a:pPr lvl="1"/>
            <a:r>
              <a:rPr lang="en-US" sz="1800" dirty="0"/>
              <a:t>The user </a:t>
            </a:r>
            <a:r>
              <a:rPr lang="en-US" sz="1800" dirty="0" smtClean="0"/>
              <a:t>will be </a:t>
            </a:r>
            <a:r>
              <a:rPr lang="en-US" sz="1800" dirty="0"/>
              <a:t>able to select “Nearby” as a tag to restrict </a:t>
            </a:r>
            <a:r>
              <a:rPr lang="en-US" sz="1800" dirty="0" smtClean="0"/>
              <a:t>sharing the post </a:t>
            </a:r>
            <a:r>
              <a:rPr lang="en-US" sz="1800" dirty="0"/>
              <a:t>only to those within a certain physical distance calculated using </a:t>
            </a:r>
            <a:r>
              <a:rPr lang="en-US" sz="1800" dirty="0" smtClean="0"/>
              <a:t>user’s geo-locations </a:t>
            </a:r>
          </a:p>
          <a:p>
            <a:pPr lvl="1"/>
            <a:r>
              <a:rPr lang="en-US" sz="1800" dirty="0" smtClean="0"/>
              <a:t>The user will be able to select multiple groups they are part of and “Nearby” to share a post with members of the groups within the vicinity.</a:t>
            </a:r>
            <a:endParaRPr lang="en-US" sz="1800" dirty="0"/>
          </a:p>
        </p:txBody>
      </p:sp>
    </p:spTree>
    <p:extLst>
      <p:ext uri="{BB962C8B-B14F-4D97-AF65-F5344CB8AC3E}">
        <p14:creationId xmlns:p14="http://schemas.microsoft.com/office/powerpoint/2010/main" xmlns="" val="1159455994"/>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Whoop-txt Conversation Lists</a:t>
            </a:r>
            <a:endParaRPr lang="en-US" dirty="0"/>
          </a:p>
        </p:txBody>
      </p:sp>
      <p:sp>
        <p:nvSpPr>
          <p:cNvPr id="3" name="Content Placeholder 2"/>
          <p:cNvSpPr>
            <a:spLocks noGrp="1"/>
          </p:cNvSpPr>
          <p:nvPr>
            <p:ph idx="1"/>
          </p:nvPr>
        </p:nvSpPr>
        <p:spPr/>
        <p:txBody>
          <a:bodyPr>
            <a:normAutofit/>
          </a:bodyPr>
          <a:lstStyle/>
          <a:p>
            <a:r>
              <a:rPr lang="en-US" sz="2400" b="1" dirty="0" smtClean="0"/>
              <a:t>The </a:t>
            </a:r>
            <a:r>
              <a:rPr lang="en-US" sz="2400" b="1" dirty="0"/>
              <a:t>users shall be able to view posts that have been shared with them by other Whoop-Txt users. </a:t>
            </a:r>
          </a:p>
          <a:p>
            <a:r>
              <a:rPr lang="en-US" sz="2400" b="1" dirty="0"/>
              <a:t>Functionality:</a:t>
            </a:r>
          </a:p>
          <a:p>
            <a:pPr lvl="1"/>
            <a:r>
              <a:rPr lang="en-US" sz="1800" dirty="0"/>
              <a:t>View a list of </a:t>
            </a:r>
            <a:r>
              <a:rPr lang="en-US" sz="1800" dirty="0" smtClean="0"/>
              <a:t>posts.</a:t>
            </a:r>
            <a:endParaRPr lang="en-US" sz="1800" dirty="0"/>
          </a:p>
          <a:p>
            <a:pPr lvl="1"/>
            <a:r>
              <a:rPr lang="en-US" sz="1800" dirty="0"/>
              <a:t>Select an individual post and view the post’s contents, group members, and the responses that have been shared by recipients of the post. </a:t>
            </a:r>
          </a:p>
          <a:p>
            <a:pPr lvl="1"/>
            <a:r>
              <a:rPr lang="en-US" sz="1800" dirty="0"/>
              <a:t>Share a reply to a post that will be visible by all of the recipients of the original post. </a:t>
            </a:r>
          </a:p>
          <a:p>
            <a:pPr lvl="1"/>
            <a:r>
              <a:rPr lang="en-US" sz="1800" dirty="0"/>
              <a:t>Re-share a post they have received with the same tagging options and interface given to a new share. </a:t>
            </a:r>
          </a:p>
        </p:txBody>
      </p:sp>
    </p:spTree>
    <p:extLst>
      <p:ext uri="{BB962C8B-B14F-4D97-AF65-F5344CB8AC3E}">
        <p14:creationId xmlns:p14="http://schemas.microsoft.com/office/powerpoint/2010/main" xmlns="" val="2043556417"/>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normAutofit/>
          </a:bodyPr>
          <a:lstStyle/>
          <a:p>
            <a:r>
              <a:rPr lang="en-US" dirty="0"/>
              <a:t>Authentication page</a:t>
            </a:r>
          </a:p>
          <a:p>
            <a:pPr lvl="1"/>
            <a:r>
              <a:rPr lang="en-US" dirty="0"/>
              <a:t>User’s log in with Facebook account</a:t>
            </a:r>
          </a:p>
          <a:p>
            <a:r>
              <a:rPr lang="en-US" dirty="0"/>
              <a:t>Message Stream page</a:t>
            </a:r>
          </a:p>
          <a:p>
            <a:pPr lvl="1"/>
            <a:r>
              <a:rPr lang="en-US" dirty="0"/>
              <a:t>List of user’s most recent message posts from other Whoop-Txt users along with their Facebook profile pictures. Included in the top screen of this page is a Menu button. </a:t>
            </a:r>
          </a:p>
          <a:p>
            <a:r>
              <a:rPr lang="en-US" dirty="0"/>
              <a:t>Menu page</a:t>
            </a:r>
          </a:p>
          <a:p>
            <a:pPr lvl="1"/>
            <a:r>
              <a:rPr lang="en-US" dirty="0"/>
              <a:t>Lists different navigation links: </a:t>
            </a:r>
          </a:p>
          <a:p>
            <a:pPr lvl="2"/>
            <a:r>
              <a:rPr lang="en-US" dirty="0"/>
              <a:t>Home - Takes you to the Message Stream </a:t>
            </a:r>
            <a:r>
              <a:rPr lang="en-US" dirty="0" smtClean="0"/>
              <a:t>Page</a:t>
            </a:r>
            <a:r>
              <a:rPr lang="en-US" dirty="0"/>
              <a:t>.</a:t>
            </a:r>
          </a:p>
          <a:p>
            <a:pPr lvl="2"/>
            <a:r>
              <a:rPr lang="en-US" dirty="0"/>
              <a:t>New Message - Directs you to the Write Message Page. </a:t>
            </a:r>
          </a:p>
          <a:p>
            <a:pPr lvl="2"/>
            <a:r>
              <a:rPr lang="en-US" dirty="0"/>
              <a:t>Groups - Directs you to the Groups Page. </a:t>
            </a:r>
          </a:p>
        </p:txBody>
      </p:sp>
    </p:spTree>
    <p:extLst>
      <p:ext uri="{BB962C8B-B14F-4D97-AF65-F5344CB8AC3E}">
        <p14:creationId xmlns:p14="http://schemas.microsoft.com/office/powerpoint/2010/main" xmlns="" val="26941594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(contd.)</a:t>
            </a:r>
            <a:endParaRPr lang="en-US" dirty="0"/>
          </a:p>
        </p:txBody>
      </p:sp>
      <p:sp>
        <p:nvSpPr>
          <p:cNvPr id="3" name="Content Placeholder 2"/>
          <p:cNvSpPr>
            <a:spLocks noGrp="1"/>
          </p:cNvSpPr>
          <p:nvPr>
            <p:ph idx="1"/>
          </p:nvPr>
        </p:nvSpPr>
        <p:spPr/>
        <p:txBody>
          <a:bodyPr/>
          <a:lstStyle/>
          <a:p>
            <a:r>
              <a:rPr lang="en-US" dirty="0"/>
              <a:t>New Message page</a:t>
            </a:r>
          </a:p>
          <a:p>
            <a:pPr lvl="1"/>
            <a:r>
              <a:rPr lang="en-US" dirty="0"/>
              <a:t>Allows you to send posts to other Whoop-Txt users. The user will have the choice of explicitly selecting “tags” that will modify who will be able to see or be notified of this post or they can text people a certain distance away from them. </a:t>
            </a:r>
          </a:p>
          <a:p>
            <a:r>
              <a:rPr lang="en-US" dirty="0"/>
              <a:t>Groups page</a:t>
            </a:r>
          </a:p>
          <a:p>
            <a:pPr lvl="1"/>
            <a:r>
              <a:rPr lang="en-US" dirty="0"/>
              <a:t>Lists all the groups the user is a part of, whether it is one they have created or have been added to. Users will be able to create custom groups and view members within the groups. </a:t>
            </a:r>
          </a:p>
        </p:txBody>
      </p:sp>
    </p:spTree>
    <p:extLst>
      <p:ext uri="{BB962C8B-B14F-4D97-AF65-F5344CB8AC3E}">
        <p14:creationId xmlns:p14="http://schemas.microsoft.com/office/powerpoint/2010/main" xmlns="" val="414032625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 Design</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1600200" y="1295400"/>
            <a:ext cx="6096000" cy="4837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0162425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rban P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128</TotalTime>
  <Words>988</Words>
  <Application>Microsoft Office PowerPoint</Application>
  <PresentationFormat>On-screen Show (4:3)</PresentationFormat>
  <Paragraphs>139</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 Pop</vt:lpstr>
      <vt:lpstr>Whoop-Txt!</vt:lpstr>
      <vt:lpstr>What Is Whoop-txt?</vt:lpstr>
      <vt:lpstr>Requirements</vt:lpstr>
      <vt:lpstr>Group Creation &amp; Management</vt:lpstr>
      <vt:lpstr>Whoop Sharing</vt:lpstr>
      <vt:lpstr>Whoop-txt Conversation Lists</vt:lpstr>
      <vt:lpstr>User Interface</vt:lpstr>
      <vt:lpstr>User Interface (contd.)</vt:lpstr>
      <vt:lpstr>Interface Design</vt:lpstr>
      <vt:lpstr>Architectural Design – Front End</vt:lpstr>
      <vt:lpstr>Architectural Design – Server SIDE</vt:lpstr>
      <vt:lpstr>Component Design</vt:lpstr>
      <vt:lpstr>Whoop-TXT API</vt:lpstr>
      <vt:lpstr>Relational Database Structure</vt:lpstr>
      <vt:lpstr>Design Decisions</vt:lpstr>
      <vt:lpstr>Development decisions</vt:lpstr>
      <vt:lpstr>Testing and Debugging</vt:lpstr>
      <vt:lpstr>Main Challenges</vt:lpstr>
      <vt:lpstr>Potential Future Functionality</vt:lpstr>
      <vt:lpstr>Demo</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Whoop-Txt!</dc:title>
  <dc:creator>Parth Shah</dc:creator>
  <cp:lastModifiedBy>Admin</cp:lastModifiedBy>
  <cp:revision>40</cp:revision>
  <dcterms:created xsi:type="dcterms:W3CDTF">2011-11-04T00:09:08Z</dcterms:created>
  <dcterms:modified xsi:type="dcterms:W3CDTF">2011-12-02T07:18:30Z</dcterms:modified>
</cp:coreProperties>
</file>