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4" r:id="rId15"/>
    <p:sldId id="275"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9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F4689-6D44-45C5-936E-453627548D96}" type="datetimeFigureOut">
              <a:rPr lang="en-US" smtClean="0"/>
              <a:t>11/4/2011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845E6-538C-49EA-A830-9072524FC492}" type="slidenum">
              <a:rPr lang="en-US" smtClean="0"/>
              <a:t>‹#›</a:t>
            </a:fld>
            <a:endParaRPr lang="en-US"/>
          </a:p>
        </p:txBody>
      </p:sp>
    </p:spTree>
    <p:extLst>
      <p:ext uri="{BB962C8B-B14F-4D97-AF65-F5344CB8AC3E}">
        <p14:creationId xmlns:p14="http://schemas.microsoft.com/office/powerpoint/2010/main" val="349493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 lot of information under each component</a:t>
            </a:r>
            <a:r>
              <a:rPr lang="en-US" baseline="0" dirty="0" smtClean="0"/>
              <a:t> which I removed because Zorro or Zach could elaborate on them.</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t>12</a:t>
            </a:fld>
            <a:endParaRPr lang="en-US"/>
          </a:p>
        </p:txBody>
      </p:sp>
    </p:spTree>
    <p:extLst>
      <p:ext uri="{BB962C8B-B14F-4D97-AF65-F5344CB8AC3E}">
        <p14:creationId xmlns:p14="http://schemas.microsoft.com/office/powerpoint/2010/main" val="176748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Wade will present what he made using</a:t>
            </a:r>
            <a:r>
              <a:rPr lang="en-US" baseline="0" dirty="0" smtClean="0"/>
              <a:t> MWF at this point.</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t>16</a:t>
            </a:fld>
            <a:endParaRPr lang="en-US"/>
          </a:p>
        </p:txBody>
      </p:sp>
    </p:spTree>
    <p:extLst>
      <p:ext uri="{BB962C8B-B14F-4D97-AF65-F5344CB8AC3E}">
        <p14:creationId xmlns:p14="http://schemas.microsoft.com/office/powerpoint/2010/main" val="38782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t>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1B3241A-CC88-40CB-A269-FC6B849E1631}" type="datetimeFigureOut">
              <a:rPr lang="en-US" smtClean="0"/>
              <a:t>11/4/2011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E09DC-69BE-430A-9C1C-EF0C47CF6726}"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B1B3241A-CC88-40CB-A269-FC6B849E1631}" type="datetimeFigureOut">
              <a:rPr lang="en-US" smtClean="0"/>
              <a:t>11/4/2011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1B3241A-CC88-40CB-A269-FC6B849E1631}" type="datetimeFigureOut">
              <a:rPr lang="en-US" smtClean="0"/>
              <a:t>11/4/2011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t>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t>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1B3241A-CC88-40CB-A269-FC6B849E1631}" type="datetimeFigureOut">
              <a:rPr lang="en-US" smtClean="0"/>
              <a:t>11/4/2011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B2E09DC-69BE-430A-9C1C-EF0C47CF672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Whoop-Txt!</a:t>
            </a:r>
            <a:endParaRPr lang="en-US" dirty="0"/>
          </a:p>
        </p:txBody>
      </p:sp>
      <p:sp>
        <p:nvSpPr>
          <p:cNvPr id="3" name="Subtitle 2"/>
          <p:cNvSpPr>
            <a:spLocks noGrp="1"/>
          </p:cNvSpPr>
          <p:nvPr>
            <p:ph type="subTitle" idx="1"/>
          </p:nvPr>
        </p:nvSpPr>
        <p:spPr>
          <a:xfrm>
            <a:off x="4572000" y="3355975"/>
            <a:ext cx="3886200" cy="1825625"/>
          </a:xfrm>
        </p:spPr>
        <p:txBody>
          <a:bodyPr>
            <a:normAutofit fontScale="85000" lnSpcReduction="20000"/>
          </a:bodyPr>
          <a:lstStyle/>
          <a:p>
            <a:r>
              <a:rPr lang="en-US" dirty="0" smtClean="0"/>
              <a:t>Anthony </a:t>
            </a:r>
            <a:r>
              <a:rPr lang="en-US" dirty="0" err="1" smtClean="0"/>
              <a:t>Balmeo</a:t>
            </a:r>
            <a:endParaRPr lang="en-US" dirty="0" smtClean="0"/>
          </a:p>
          <a:p>
            <a:r>
              <a:rPr lang="en-US" dirty="0" smtClean="0"/>
              <a:t>Jessica </a:t>
            </a:r>
            <a:r>
              <a:rPr lang="en-US" dirty="0" err="1" smtClean="0"/>
              <a:t>Kain</a:t>
            </a:r>
            <a:endParaRPr lang="en-US" dirty="0" smtClean="0"/>
          </a:p>
          <a:p>
            <a:r>
              <a:rPr lang="en-US" dirty="0" err="1" smtClean="0"/>
              <a:t>Zorayr</a:t>
            </a:r>
            <a:r>
              <a:rPr lang="en-US" dirty="0" smtClean="0"/>
              <a:t> </a:t>
            </a:r>
            <a:r>
              <a:rPr lang="en-US" dirty="0" err="1" smtClean="0"/>
              <a:t>Khalapyan</a:t>
            </a:r>
            <a:endParaRPr lang="en-US" dirty="0" smtClean="0"/>
          </a:p>
          <a:p>
            <a:r>
              <a:rPr lang="en-US" dirty="0" smtClean="0"/>
              <a:t>Wade Norris</a:t>
            </a:r>
          </a:p>
          <a:p>
            <a:r>
              <a:rPr lang="en-US" dirty="0" smtClean="0"/>
              <a:t>Zachary </a:t>
            </a:r>
            <a:r>
              <a:rPr lang="en-US" dirty="0" err="1" smtClean="0"/>
              <a:t>Policzer</a:t>
            </a:r>
            <a:endParaRPr lang="en-US" dirty="0" smtClean="0"/>
          </a:p>
          <a:p>
            <a:r>
              <a:rPr lang="en-US" dirty="0" err="1" smtClean="0"/>
              <a:t>Parth</a:t>
            </a:r>
            <a:r>
              <a:rPr lang="en-US" dirty="0" smtClean="0"/>
              <a:t> Shah</a:t>
            </a:r>
          </a:p>
        </p:txBody>
      </p:sp>
    </p:spTree>
    <p:extLst>
      <p:ext uri="{BB962C8B-B14F-4D97-AF65-F5344CB8AC3E}">
        <p14:creationId xmlns:p14="http://schemas.microsoft.com/office/powerpoint/2010/main" val="32709280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a:t>
            </a:r>
            <a:r>
              <a:rPr lang="en-US" dirty="0" smtClean="0"/>
              <a:t>Design – Front End</a:t>
            </a:r>
            <a:endParaRPr lang="en-US" dirty="0"/>
          </a:p>
        </p:txBody>
      </p:sp>
      <p:sp>
        <p:nvSpPr>
          <p:cNvPr id="3" name="Content Placeholder 2"/>
          <p:cNvSpPr>
            <a:spLocks noGrp="1"/>
          </p:cNvSpPr>
          <p:nvPr>
            <p:ph idx="1"/>
          </p:nvPr>
        </p:nvSpPr>
        <p:spPr/>
        <p:txBody>
          <a:bodyPr>
            <a:normAutofit fontScale="92500"/>
          </a:bodyPr>
          <a:lstStyle/>
          <a:p>
            <a:r>
              <a:rPr lang="en-US" sz="2400" dirty="0"/>
              <a:t>The front end client utilizing JavaScript will issue AJAX requests to the server which after committing appropriate queries will return query results in JSON format wrapped in an HTTP response. </a:t>
            </a:r>
          </a:p>
          <a:p>
            <a:pPr lvl="1"/>
            <a:r>
              <a:rPr lang="en-US" sz="1800" dirty="0" smtClean="0"/>
              <a:t>Using technologies such as AJAX/JSON it is possible to separate responsibilities for the server side developer and the front end developer. </a:t>
            </a:r>
          </a:p>
          <a:p>
            <a:r>
              <a:rPr lang="en-US" sz="2400" dirty="0"/>
              <a:t>JavaScript utility component for generation of Mobile Web Framework Code based on data received from the back end.</a:t>
            </a:r>
          </a:p>
          <a:p>
            <a:r>
              <a:rPr lang="en-US" sz="2400" dirty="0"/>
              <a:t>JavaScript utility component for communication with the back end PHP code.</a:t>
            </a:r>
          </a:p>
          <a:p>
            <a:endParaRPr lang="en-US" sz="2400" dirty="0" smtClean="0"/>
          </a:p>
        </p:txBody>
      </p:sp>
    </p:spTree>
    <p:extLst>
      <p:ext uri="{BB962C8B-B14F-4D97-AF65-F5344CB8AC3E}">
        <p14:creationId xmlns:p14="http://schemas.microsoft.com/office/powerpoint/2010/main" val="34026308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a:t>
            </a:r>
            <a:r>
              <a:rPr lang="en-US" dirty="0" smtClean="0"/>
              <a:t>– Server SIDE</a:t>
            </a:r>
            <a:endParaRPr lang="en-US" dirty="0"/>
          </a:p>
        </p:txBody>
      </p:sp>
      <p:sp>
        <p:nvSpPr>
          <p:cNvPr id="3" name="Content Placeholder 2"/>
          <p:cNvSpPr>
            <a:spLocks noGrp="1"/>
          </p:cNvSpPr>
          <p:nvPr>
            <p:ph idx="1"/>
          </p:nvPr>
        </p:nvSpPr>
        <p:spPr/>
        <p:txBody>
          <a:bodyPr>
            <a:normAutofit/>
          </a:bodyPr>
          <a:lstStyle/>
          <a:p>
            <a:r>
              <a:rPr lang="en-US" sz="2800" dirty="0"/>
              <a:t>Main components will </a:t>
            </a:r>
            <a:r>
              <a:rPr lang="en-US" sz="2800" dirty="0" smtClean="0"/>
              <a:t>include:</a:t>
            </a:r>
          </a:p>
          <a:p>
            <a:pPr lvl="1"/>
            <a:r>
              <a:rPr lang="en-US" sz="2000" dirty="0" smtClean="0"/>
              <a:t>PHP </a:t>
            </a:r>
            <a:r>
              <a:rPr lang="en-US" sz="2000" dirty="0"/>
              <a:t>back end component for interfacing with the </a:t>
            </a:r>
            <a:r>
              <a:rPr lang="en-US" sz="2000" dirty="0" smtClean="0"/>
              <a:t>database.</a:t>
            </a:r>
          </a:p>
          <a:p>
            <a:pPr lvl="1"/>
            <a:r>
              <a:rPr lang="en-US" sz="2000" dirty="0" smtClean="0"/>
              <a:t>Database </a:t>
            </a:r>
            <a:r>
              <a:rPr lang="en-US" sz="2000" dirty="0"/>
              <a:t>component for the storage of user data and messages</a:t>
            </a:r>
            <a:r>
              <a:rPr lang="en-US" sz="2000" dirty="0" smtClean="0"/>
              <a:t>.</a:t>
            </a:r>
          </a:p>
          <a:p>
            <a:r>
              <a:rPr lang="en-US" sz="2400" dirty="0" smtClean="0"/>
              <a:t>Using REST technology for API calls.</a:t>
            </a:r>
          </a:p>
          <a:p>
            <a:r>
              <a:rPr lang="en-US" sz="2400" dirty="0" smtClean="0"/>
              <a:t>Using Active Record paradigm for database access.</a:t>
            </a:r>
          </a:p>
          <a:p>
            <a:r>
              <a:rPr lang="en-US" sz="2400" dirty="0"/>
              <a:t>In order to authenticate and authorize users, the server will contact Facebook and utilizing </a:t>
            </a:r>
            <a:r>
              <a:rPr lang="en-US" sz="2400" dirty="0" err="1"/>
              <a:t>OAuth</a:t>
            </a:r>
            <a:r>
              <a:rPr lang="en-US" sz="2400" dirty="0"/>
              <a:t> 2.0 protocol will gain a privileged access token to be used for future requests. </a:t>
            </a:r>
          </a:p>
          <a:p>
            <a:endParaRPr lang="en-US" sz="2400" dirty="0"/>
          </a:p>
        </p:txBody>
      </p:sp>
    </p:spTree>
    <p:extLst>
      <p:ext uri="{BB962C8B-B14F-4D97-AF65-F5344CB8AC3E}">
        <p14:creationId xmlns:p14="http://schemas.microsoft.com/office/powerpoint/2010/main" val="4486057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sp>
        <p:nvSpPr>
          <p:cNvPr id="3" name="Content Placeholder 2"/>
          <p:cNvSpPr>
            <a:spLocks noGrp="1"/>
          </p:cNvSpPr>
          <p:nvPr>
            <p:ph idx="1"/>
          </p:nvPr>
        </p:nvSpPr>
        <p:spPr/>
        <p:txBody>
          <a:bodyPr>
            <a:normAutofit/>
          </a:bodyPr>
          <a:lstStyle/>
          <a:p>
            <a:r>
              <a:rPr lang="en-US" sz="2800" dirty="0" smtClean="0"/>
              <a:t>HTML Component</a:t>
            </a:r>
          </a:p>
          <a:p>
            <a:r>
              <a:rPr lang="en-US" sz="2800" dirty="0" smtClean="0"/>
              <a:t>JavaScript MWF Component</a:t>
            </a:r>
          </a:p>
          <a:p>
            <a:r>
              <a:rPr lang="en-US" sz="2800" dirty="0" smtClean="0"/>
              <a:t>JavaScript Communication Component</a:t>
            </a:r>
          </a:p>
          <a:p>
            <a:r>
              <a:rPr lang="en-US" sz="2800" dirty="0" smtClean="0"/>
              <a:t>PHP Component</a:t>
            </a:r>
          </a:p>
          <a:p>
            <a:r>
              <a:rPr lang="en-US" sz="2800" dirty="0" smtClean="0"/>
              <a:t>Database Component</a:t>
            </a:r>
            <a:endParaRPr lang="en-US" sz="2800" dirty="0"/>
          </a:p>
        </p:txBody>
      </p:sp>
    </p:spTree>
    <p:extLst>
      <p:ext uri="{BB962C8B-B14F-4D97-AF65-F5344CB8AC3E}">
        <p14:creationId xmlns:p14="http://schemas.microsoft.com/office/powerpoint/2010/main" val="28577995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400800" cy="406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Communications Overview</a:t>
            </a:r>
            <a:endParaRPr lang="en-US" dirty="0"/>
          </a:p>
        </p:txBody>
      </p:sp>
    </p:spTree>
    <p:extLst>
      <p:ext uri="{BB962C8B-B14F-4D97-AF65-F5344CB8AC3E}">
        <p14:creationId xmlns:p14="http://schemas.microsoft.com/office/powerpoint/2010/main" val="136453011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API</a:t>
            </a:r>
            <a:endParaRPr lang="en-US" dirty="0"/>
          </a:p>
        </p:txBody>
      </p:sp>
      <p:sp>
        <p:nvSpPr>
          <p:cNvPr id="3" name="Content Placeholder 2"/>
          <p:cNvSpPr>
            <a:spLocks noGrp="1"/>
          </p:cNvSpPr>
          <p:nvPr>
            <p:ph idx="1"/>
          </p:nvPr>
        </p:nvSpPr>
        <p:spPr/>
        <p:txBody>
          <a:bodyPr>
            <a:normAutofit/>
          </a:bodyPr>
          <a:lstStyle/>
          <a:p>
            <a:r>
              <a:rPr lang="en-US" dirty="0" smtClean="0"/>
              <a:t>API documentation on Wiki</a:t>
            </a:r>
          </a:p>
          <a:p>
            <a:r>
              <a:rPr lang="en-US" dirty="0" smtClean="0"/>
              <a:t>API Calls include:</a:t>
            </a:r>
          </a:p>
          <a:p>
            <a:pPr lvl="1"/>
            <a:r>
              <a:rPr lang="en-US" dirty="0" err="1" smtClean="0"/>
              <a:t>say_hello</a:t>
            </a:r>
            <a:endParaRPr lang="en-US" dirty="0" smtClean="0"/>
          </a:p>
          <a:p>
            <a:pPr lvl="1"/>
            <a:r>
              <a:rPr lang="en-US" dirty="0" err="1" smtClean="0"/>
              <a:t>send_message</a:t>
            </a:r>
            <a:endParaRPr lang="en-US" dirty="0" smtClean="0"/>
          </a:p>
          <a:p>
            <a:pPr lvl="1"/>
            <a:r>
              <a:rPr lang="en-US" dirty="0" err="1" smtClean="0"/>
              <a:t>get_messages</a:t>
            </a:r>
            <a:endParaRPr lang="en-US" dirty="0" smtClean="0"/>
          </a:p>
          <a:p>
            <a:pPr lvl="1"/>
            <a:r>
              <a:rPr lang="en-US" dirty="0" err="1" smtClean="0"/>
              <a:t>mark_message</a:t>
            </a:r>
            <a:endParaRPr lang="en-US" dirty="0"/>
          </a:p>
          <a:p>
            <a:pPr lvl="1"/>
            <a:r>
              <a:rPr lang="en-US" dirty="0" err="1" smtClean="0"/>
              <a:t>create_token</a:t>
            </a:r>
            <a:endParaRPr lang="en-US" dirty="0" smtClean="0"/>
          </a:p>
          <a:p>
            <a:pPr lvl="1"/>
            <a:r>
              <a:rPr lang="en-US" dirty="0" err="1" smtClean="0"/>
              <a:t>get_tokens</a:t>
            </a:r>
            <a:endParaRPr lang="en-US" dirty="0" smtClean="0"/>
          </a:p>
          <a:p>
            <a:pPr lvl="1"/>
            <a:r>
              <a:rPr lang="en-US" dirty="0" err="1" smtClean="0"/>
              <a:t>invite_to_token</a:t>
            </a:r>
            <a:endParaRPr lang="en-US" dirty="0" smtClean="0"/>
          </a:p>
          <a:p>
            <a:pPr lvl="1"/>
            <a:r>
              <a:rPr lang="en-US" dirty="0" err="1" smtClean="0"/>
              <a:t>ignore_token</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3231901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Structure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794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59988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lstStyle/>
          <a:p>
            <a:r>
              <a:rPr lang="en-US" sz="2800" dirty="0"/>
              <a:t>http://whoop-txt.com/</a:t>
            </a:r>
          </a:p>
          <a:p>
            <a:r>
              <a:rPr lang="en-US" sz="2800" dirty="0"/>
              <a:t>Both desktop and smartphone </a:t>
            </a:r>
            <a:r>
              <a:rPr lang="en-US" sz="2800" dirty="0" smtClean="0"/>
              <a:t>demonstrations</a:t>
            </a:r>
            <a:endParaRPr lang="en-US" sz="2800" dirty="0"/>
          </a:p>
          <a:p>
            <a:endParaRPr lang="en-US" dirty="0"/>
          </a:p>
        </p:txBody>
      </p:sp>
    </p:spTree>
    <p:extLst>
      <p:ext uri="{BB962C8B-B14F-4D97-AF65-F5344CB8AC3E}">
        <p14:creationId xmlns:p14="http://schemas.microsoft.com/office/powerpoint/2010/main" val="24185212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685800" y="1371600"/>
            <a:ext cx="7772400" cy="3962401"/>
          </a:xfrm>
        </p:spPr>
        <p:txBody>
          <a:bodyPr>
            <a:normAutofit fontScale="92500" lnSpcReduction="20000"/>
          </a:bodyPr>
          <a:lstStyle/>
          <a:p>
            <a:r>
              <a:rPr lang="en-US" dirty="0"/>
              <a:t>Deciding Project Title/Domain Name</a:t>
            </a:r>
          </a:p>
          <a:p>
            <a:pPr lvl="1"/>
            <a:r>
              <a:rPr lang="en-US" dirty="0"/>
              <a:t>Many domain names already taken</a:t>
            </a:r>
          </a:p>
          <a:p>
            <a:pPr lvl="1"/>
            <a:r>
              <a:rPr lang="en-US" dirty="0"/>
              <a:t>Legality </a:t>
            </a:r>
            <a:r>
              <a:rPr lang="en-US" dirty="0" smtClean="0"/>
              <a:t>Issues</a:t>
            </a:r>
            <a:endParaRPr lang="en-US" dirty="0"/>
          </a:p>
          <a:p>
            <a:r>
              <a:rPr lang="en-US" dirty="0"/>
              <a:t>Dividing project tasks</a:t>
            </a:r>
          </a:p>
          <a:p>
            <a:pPr lvl="1"/>
            <a:r>
              <a:rPr lang="en-US" dirty="0"/>
              <a:t>Team is split up for different implementations</a:t>
            </a:r>
          </a:p>
          <a:p>
            <a:pPr lvl="2"/>
            <a:r>
              <a:rPr lang="en-US" dirty="0"/>
              <a:t>Front end vs. back end</a:t>
            </a:r>
          </a:p>
          <a:p>
            <a:pPr lvl="2"/>
            <a:r>
              <a:rPr lang="en-US" dirty="0"/>
              <a:t>Task Delegation</a:t>
            </a:r>
          </a:p>
          <a:p>
            <a:pPr lvl="2"/>
            <a:r>
              <a:rPr lang="en-US" dirty="0"/>
              <a:t>Scheduling team meetings and conference call meetings</a:t>
            </a:r>
          </a:p>
          <a:p>
            <a:pPr lvl="2"/>
            <a:r>
              <a:rPr lang="en-US" dirty="0"/>
              <a:t>Back end: </a:t>
            </a:r>
            <a:r>
              <a:rPr lang="en-US" dirty="0" smtClean="0"/>
              <a:t>Schema</a:t>
            </a:r>
            <a:endParaRPr lang="en-US" dirty="0"/>
          </a:p>
          <a:p>
            <a:r>
              <a:rPr lang="en-US" dirty="0"/>
              <a:t>Choosing Facebook login type</a:t>
            </a:r>
          </a:p>
          <a:p>
            <a:pPr lvl="1"/>
            <a:r>
              <a:rPr lang="en-US" dirty="0"/>
              <a:t>Button vs. Facebook login screen shot</a:t>
            </a:r>
          </a:p>
          <a:p>
            <a:pPr lvl="1"/>
            <a:r>
              <a:rPr lang="en-US" dirty="0"/>
              <a:t>Facebook developer website difficult to navigate through</a:t>
            </a:r>
          </a:p>
          <a:p>
            <a:pPr lvl="1"/>
            <a:r>
              <a:rPr lang="en-US" dirty="0"/>
              <a:t>Incorrect Facebook password at log-in provides incorrect navigation to messages page</a:t>
            </a:r>
          </a:p>
          <a:p>
            <a:pPr lvl="1"/>
            <a:r>
              <a:rPr lang="en-US" dirty="0"/>
              <a:t>Home-page Facebook Login Button customization</a:t>
            </a:r>
          </a:p>
          <a:p>
            <a:endParaRPr lang="en-US" dirty="0"/>
          </a:p>
        </p:txBody>
      </p:sp>
    </p:spTree>
    <p:extLst>
      <p:ext uri="{BB962C8B-B14F-4D97-AF65-F5344CB8AC3E}">
        <p14:creationId xmlns:p14="http://schemas.microsoft.com/office/powerpoint/2010/main" val="8131598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tasks</a:t>
            </a:r>
            <a:endParaRPr lang="en-US" dirty="0"/>
          </a:p>
        </p:txBody>
      </p:sp>
      <p:sp>
        <p:nvSpPr>
          <p:cNvPr id="3" name="Content Placeholder 2"/>
          <p:cNvSpPr>
            <a:spLocks noGrp="1"/>
          </p:cNvSpPr>
          <p:nvPr>
            <p:ph idx="1"/>
          </p:nvPr>
        </p:nvSpPr>
        <p:spPr/>
        <p:txBody>
          <a:bodyPr/>
          <a:lstStyle/>
          <a:p>
            <a:r>
              <a:rPr lang="en-US" dirty="0"/>
              <a:t>Implement mass-text sending capability</a:t>
            </a:r>
          </a:p>
          <a:p>
            <a:r>
              <a:rPr lang="en-US" dirty="0"/>
              <a:t>Implement group creation</a:t>
            </a:r>
          </a:p>
          <a:p>
            <a:r>
              <a:rPr lang="en-US" dirty="0"/>
              <a:t>Incorporate geo-location API</a:t>
            </a:r>
          </a:p>
          <a:p>
            <a:r>
              <a:rPr lang="en-US" dirty="0"/>
              <a:t>Convert web application to native application</a:t>
            </a:r>
          </a:p>
          <a:p>
            <a:r>
              <a:rPr lang="en-US" dirty="0"/>
              <a:t>Refine user interface</a:t>
            </a:r>
          </a:p>
          <a:p>
            <a:r>
              <a:rPr lang="en-US" dirty="0" smtClean="0"/>
              <a:t>Testing/Refactoring</a:t>
            </a:r>
            <a:endParaRPr lang="en-US" dirty="0"/>
          </a:p>
        </p:txBody>
      </p:sp>
    </p:spTree>
    <p:extLst>
      <p:ext uri="{BB962C8B-B14F-4D97-AF65-F5344CB8AC3E}">
        <p14:creationId xmlns:p14="http://schemas.microsoft.com/office/powerpoint/2010/main" val="410003543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sz="2400" dirty="0"/>
              <a:t>Thank you for listening</a:t>
            </a:r>
            <a:r>
              <a:rPr lang="en-US" sz="2400" dirty="0" smtClean="0"/>
              <a:t>! Any questions?</a:t>
            </a:r>
            <a:endParaRPr lang="en-US" sz="2400" dirty="0"/>
          </a:p>
          <a:p>
            <a:r>
              <a:rPr lang="en-US" sz="2400" dirty="0" smtClean="0"/>
              <a:t>Special thanks to:</a:t>
            </a:r>
          </a:p>
          <a:p>
            <a:pPr lvl="1"/>
            <a:r>
              <a:rPr lang="en-US" sz="1800" dirty="0" err="1" smtClean="0"/>
              <a:t>Gergana</a:t>
            </a:r>
            <a:r>
              <a:rPr lang="en-US" sz="1800" dirty="0" smtClean="0"/>
              <a:t> Markova (Client)</a:t>
            </a:r>
          </a:p>
          <a:p>
            <a:pPr lvl="1"/>
            <a:r>
              <a:rPr lang="en-US" sz="1800" dirty="0" smtClean="0"/>
              <a:t>IBM technical mentors</a:t>
            </a:r>
          </a:p>
          <a:p>
            <a:pPr lvl="2"/>
            <a:r>
              <a:rPr lang="en-US" sz="1600" dirty="0" smtClean="0"/>
              <a:t>Chris </a:t>
            </a:r>
            <a:r>
              <a:rPr lang="en-US" sz="1600" dirty="0" err="1" smtClean="0"/>
              <a:t>Montalvo</a:t>
            </a:r>
            <a:endParaRPr lang="en-US" sz="1600" dirty="0" smtClean="0"/>
          </a:p>
          <a:p>
            <a:pPr lvl="2"/>
            <a:r>
              <a:rPr lang="en-US" sz="1600" dirty="0" smtClean="0"/>
              <a:t>Dean </a:t>
            </a:r>
            <a:r>
              <a:rPr lang="en-US" sz="1600" dirty="0" err="1" smtClean="0"/>
              <a:t>Ocamura</a:t>
            </a:r>
            <a:endParaRPr lang="en-US" sz="1600" dirty="0" smtClean="0"/>
          </a:p>
          <a:p>
            <a:pPr lvl="2"/>
            <a:r>
              <a:rPr lang="en-US" sz="1600" dirty="0" smtClean="0"/>
              <a:t>Michael Stein</a:t>
            </a:r>
          </a:p>
          <a:p>
            <a:pPr lvl="2"/>
            <a:r>
              <a:rPr lang="en-US" sz="1600" dirty="0" smtClean="0"/>
              <a:t>Neil </a:t>
            </a:r>
            <a:r>
              <a:rPr lang="en-US" sz="1600" dirty="0" err="1" smtClean="0"/>
              <a:t>Sahota</a:t>
            </a:r>
            <a:endParaRPr lang="en-US" sz="1600" dirty="0" smtClean="0"/>
          </a:p>
          <a:p>
            <a:pPr lvl="2"/>
            <a:r>
              <a:rPr lang="en-US" sz="1600" dirty="0" smtClean="0"/>
              <a:t>Steve </a:t>
            </a:r>
            <a:r>
              <a:rPr lang="en-US" sz="1600" dirty="0" err="1" smtClean="0"/>
              <a:t>Havachi</a:t>
            </a:r>
            <a:endParaRPr lang="en-US" sz="1600" dirty="0"/>
          </a:p>
        </p:txBody>
      </p:sp>
    </p:spTree>
    <p:extLst>
      <p:ext uri="{BB962C8B-B14F-4D97-AF65-F5344CB8AC3E}">
        <p14:creationId xmlns:p14="http://schemas.microsoft.com/office/powerpoint/2010/main" val="29018810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Whoop-txt?</a:t>
            </a:r>
            <a:endParaRPr lang="en-US" dirty="0"/>
          </a:p>
        </p:txBody>
      </p:sp>
      <p:sp>
        <p:nvSpPr>
          <p:cNvPr id="3" name="Content Placeholder 2"/>
          <p:cNvSpPr>
            <a:spLocks noGrp="1"/>
          </p:cNvSpPr>
          <p:nvPr>
            <p:ph idx="1"/>
          </p:nvPr>
        </p:nvSpPr>
        <p:spPr/>
        <p:txBody>
          <a:bodyPr>
            <a:noAutofit/>
          </a:bodyPr>
          <a:lstStyle/>
          <a:p>
            <a:r>
              <a:rPr lang="en-US" sz="2800" dirty="0"/>
              <a:t>A geo-aware mobile web application intended to fuse multiple mobile platforms with Facebook, Google Maps, and other social sites to create an engaging and entertaining text-sharing environment. </a:t>
            </a:r>
          </a:p>
          <a:p>
            <a:r>
              <a:rPr lang="en-US" sz="2800" dirty="0"/>
              <a:t>Software Goals:</a:t>
            </a:r>
          </a:p>
          <a:p>
            <a:pPr lvl="1"/>
            <a:r>
              <a:rPr lang="en-US" sz="2000" dirty="0"/>
              <a:t>Support creation of texting groups.</a:t>
            </a:r>
          </a:p>
          <a:p>
            <a:pPr lvl="1"/>
            <a:r>
              <a:rPr lang="en-US" sz="2000" dirty="0"/>
              <a:t>Enable users to </a:t>
            </a:r>
            <a:r>
              <a:rPr lang="en-US" sz="2000" dirty="0" smtClean="0"/>
              <a:t>text others within a certain user-defined </a:t>
            </a:r>
            <a:r>
              <a:rPr lang="en-US" sz="2000" dirty="0"/>
              <a:t>vicinity</a:t>
            </a:r>
            <a:r>
              <a:rPr lang="en-US" sz="2000" dirty="0" smtClean="0"/>
              <a:t>.</a:t>
            </a:r>
            <a:endParaRPr lang="en-US" sz="2000" dirty="0"/>
          </a:p>
        </p:txBody>
      </p:sp>
    </p:spTree>
    <p:extLst>
      <p:ext uri="{BB962C8B-B14F-4D97-AF65-F5344CB8AC3E}">
        <p14:creationId xmlns:p14="http://schemas.microsoft.com/office/powerpoint/2010/main" val="14697981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685800" y="1371600"/>
            <a:ext cx="7772400" cy="4267200"/>
          </a:xfrm>
        </p:spPr>
        <p:txBody>
          <a:bodyPr>
            <a:normAutofit/>
          </a:bodyPr>
          <a:lstStyle/>
          <a:p>
            <a:r>
              <a:rPr lang="en-US" b="1" dirty="0"/>
              <a:t>System Features will include:</a:t>
            </a:r>
          </a:p>
          <a:p>
            <a:pPr lvl="1"/>
            <a:r>
              <a:rPr lang="en-US" dirty="0"/>
              <a:t>Group creation and management</a:t>
            </a:r>
          </a:p>
          <a:p>
            <a:pPr lvl="1"/>
            <a:r>
              <a:rPr lang="en-US" dirty="0"/>
              <a:t>Whoop Sharing</a:t>
            </a:r>
          </a:p>
          <a:p>
            <a:pPr lvl="1"/>
            <a:r>
              <a:rPr lang="en-US" dirty="0"/>
              <a:t>Whoop-Txt conversation list</a:t>
            </a:r>
          </a:p>
          <a:p>
            <a:r>
              <a:rPr lang="en-US" b="1" dirty="0"/>
              <a:t>Dependent on API’s</a:t>
            </a:r>
          </a:p>
          <a:p>
            <a:pPr lvl="1"/>
            <a:r>
              <a:rPr lang="en-US" dirty="0" smtClean="0"/>
              <a:t>Facebook</a:t>
            </a:r>
          </a:p>
          <a:p>
            <a:pPr lvl="1"/>
            <a:r>
              <a:rPr lang="en-US" dirty="0" smtClean="0"/>
              <a:t>Google Maps</a:t>
            </a:r>
          </a:p>
          <a:p>
            <a:pPr lvl="1"/>
            <a:r>
              <a:rPr lang="en-US" dirty="0" smtClean="0"/>
              <a:t>Twitter</a:t>
            </a:r>
            <a:endParaRPr lang="en-US" dirty="0"/>
          </a:p>
          <a:p>
            <a:r>
              <a:rPr lang="en-US" b="1" dirty="0"/>
              <a:t>User interface </a:t>
            </a:r>
            <a:r>
              <a:rPr lang="en-US" b="1" dirty="0" smtClean="0"/>
              <a:t>will be </a:t>
            </a:r>
            <a:r>
              <a:rPr lang="en-US" b="1" dirty="0"/>
              <a:t>easy to navigate and </a:t>
            </a:r>
            <a:r>
              <a:rPr lang="en-US" b="1" dirty="0" smtClean="0"/>
              <a:t>is organized </a:t>
            </a:r>
            <a:r>
              <a:rPr lang="en-US" b="1" dirty="0"/>
              <a:t>into several </a:t>
            </a:r>
            <a:r>
              <a:rPr lang="en-US" b="1" dirty="0" smtClean="0"/>
              <a:t>pages</a:t>
            </a:r>
            <a:endParaRPr lang="en-US" b="1" dirty="0"/>
          </a:p>
        </p:txBody>
      </p:sp>
    </p:spTree>
    <p:extLst>
      <p:ext uri="{BB962C8B-B14F-4D97-AF65-F5344CB8AC3E}">
        <p14:creationId xmlns:p14="http://schemas.microsoft.com/office/powerpoint/2010/main" val="36680741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Creation &amp; Management</a:t>
            </a:r>
            <a:endParaRPr lang="en-US" dirty="0"/>
          </a:p>
        </p:txBody>
      </p:sp>
      <p:sp>
        <p:nvSpPr>
          <p:cNvPr id="3" name="Content Placeholder 2"/>
          <p:cNvSpPr>
            <a:spLocks noGrp="1"/>
          </p:cNvSpPr>
          <p:nvPr>
            <p:ph idx="1"/>
          </p:nvPr>
        </p:nvSpPr>
        <p:spPr/>
        <p:txBody>
          <a:bodyPr>
            <a:normAutofit/>
          </a:bodyPr>
          <a:lstStyle/>
          <a:p>
            <a:r>
              <a:rPr lang="en-US" sz="2400" b="1" dirty="0"/>
              <a:t>Allows users to specify who they will send and receive information to and from</a:t>
            </a:r>
          </a:p>
          <a:p>
            <a:r>
              <a:rPr lang="en-US" sz="2400" b="1" dirty="0"/>
              <a:t>Functionality:</a:t>
            </a:r>
          </a:p>
          <a:p>
            <a:pPr lvl="1"/>
            <a:r>
              <a:rPr lang="en-US" sz="1800" dirty="0"/>
              <a:t>Create new groups for sharing information</a:t>
            </a:r>
          </a:p>
          <a:p>
            <a:pPr lvl="1"/>
            <a:r>
              <a:rPr lang="en-US" sz="1800" dirty="0"/>
              <a:t>Invite friends to become member of group</a:t>
            </a:r>
          </a:p>
          <a:p>
            <a:pPr lvl="1"/>
            <a:r>
              <a:rPr lang="en-US" sz="1800" dirty="0"/>
              <a:t>Accept/decline invitations</a:t>
            </a:r>
          </a:p>
          <a:p>
            <a:pPr lvl="1"/>
            <a:r>
              <a:rPr lang="en-US" sz="1800" dirty="0"/>
              <a:t>Leave from subscribed </a:t>
            </a:r>
            <a:r>
              <a:rPr lang="en-US" sz="1800" dirty="0" smtClean="0"/>
              <a:t>group</a:t>
            </a:r>
            <a:endParaRPr lang="en-US" sz="1800" dirty="0"/>
          </a:p>
        </p:txBody>
      </p:sp>
    </p:spTree>
    <p:extLst>
      <p:ext uri="{BB962C8B-B14F-4D97-AF65-F5344CB8AC3E}">
        <p14:creationId xmlns:p14="http://schemas.microsoft.com/office/powerpoint/2010/main" val="20186978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 Sharing</a:t>
            </a:r>
            <a:endParaRPr lang="en-US" dirty="0"/>
          </a:p>
        </p:txBody>
      </p:sp>
      <p:sp>
        <p:nvSpPr>
          <p:cNvPr id="3" name="Content Placeholder 2"/>
          <p:cNvSpPr>
            <a:spLocks noGrp="1"/>
          </p:cNvSpPr>
          <p:nvPr>
            <p:ph idx="1"/>
          </p:nvPr>
        </p:nvSpPr>
        <p:spPr/>
        <p:txBody>
          <a:bodyPr>
            <a:noAutofit/>
          </a:bodyPr>
          <a:lstStyle/>
          <a:p>
            <a:r>
              <a:rPr lang="en-US" sz="2400" b="1" dirty="0"/>
              <a:t>Create a post and share it with explicitly selected “tags” that will modify who will be able to see this post. </a:t>
            </a:r>
            <a:endParaRPr lang="en-US" sz="2400" b="1" dirty="0" smtClean="0"/>
          </a:p>
          <a:p>
            <a:r>
              <a:rPr lang="en-US" sz="2400" b="1" dirty="0" smtClean="0"/>
              <a:t>Functionality:</a:t>
            </a:r>
            <a:endParaRPr lang="en-US" sz="2400" b="1" dirty="0"/>
          </a:p>
          <a:p>
            <a:pPr lvl="1"/>
            <a:r>
              <a:rPr lang="en-US" sz="1800" dirty="0"/>
              <a:t>The user </a:t>
            </a:r>
            <a:r>
              <a:rPr lang="en-US" sz="1800" dirty="0" smtClean="0"/>
              <a:t>will be </a:t>
            </a:r>
            <a:r>
              <a:rPr lang="en-US" sz="1800" dirty="0"/>
              <a:t>able to select “Public” as a tag to share the post with all </a:t>
            </a:r>
            <a:r>
              <a:rPr lang="en-US" sz="1800" dirty="0" smtClean="0"/>
              <a:t>of the members in the user’s Whoop-Txt application. </a:t>
            </a:r>
            <a:endParaRPr lang="en-US" sz="1800" dirty="0"/>
          </a:p>
          <a:p>
            <a:pPr lvl="1"/>
            <a:r>
              <a:rPr lang="en-US" sz="1800" dirty="0"/>
              <a:t>The user </a:t>
            </a:r>
            <a:r>
              <a:rPr lang="en-US" sz="1800" dirty="0" smtClean="0"/>
              <a:t>will be </a:t>
            </a:r>
            <a:r>
              <a:rPr lang="en-US" sz="1800" dirty="0"/>
              <a:t>able to select “Nearby” as a tag to restrict </a:t>
            </a:r>
            <a:r>
              <a:rPr lang="en-US" sz="1800" dirty="0" smtClean="0"/>
              <a:t>sharing the post </a:t>
            </a:r>
            <a:r>
              <a:rPr lang="en-US" sz="1800" dirty="0"/>
              <a:t>only to those within a certain physical distance calculated using </a:t>
            </a:r>
            <a:r>
              <a:rPr lang="en-US" sz="1800" dirty="0" smtClean="0"/>
              <a:t>user’s geo-locations </a:t>
            </a:r>
          </a:p>
          <a:p>
            <a:pPr lvl="1"/>
            <a:r>
              <a:rPr lang="en-US" sz="1800" dirty="0" smtClean="0"/>
              <a:t>The user will be able to select multiple groups they are part of and “Nearby” to share a post with members of the groups within the vicinity.</a:t>
            </a:r>
            <a:endParaRPr lang="en-US" sz="1800" dirty="0"/>
          </a:p>
        </p:txBody>
      </p:sp>
    </p:spTree>
    <p:extLst>
      <p:ext uri="{BB962C8B-B14F-4D97-AF65-F5344CB8AC3E}">
        <p14:creationId xmlns:p14="http://schemas.microsoft.com/office/powerpoint/2010/main" val="11594559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Conversation Lists</a:t>
            </a:r>
            <a:endParaRPr lang="en-US" dirty="0"/>
          </a:p>
        </p:txBody>
      </p:sp>
      <p:sp>
        <p:nvSpPr>
          <p:cNvPr id="3" name="Content Placeholder 2"/>
          <p:cNvSpPr>
            <a:spLocks noGrp="1"/>
          </p:cNvSpPr>
          <p:nvPr>
            <p:ph idx="1"/>
          </p:nvPr>
        </p:nvSpPr>
        <p:spPr/>
        <p:txBody>
          <a:bodyPr>
            <a:normAutofit/>
          </a:bodyPr>
          <a:lstStyle/>
          <a:p>
            <a:r>
              <a:rPr lang="en-US" sz="2400" b="1" dirty="0" smtClean="0"/>
              <a:t>The </a:t>
            </a:r>
            <a:r>
              <a:rPr lang="en-US" sz="2400" b="1" dirty="0"/>
              <a:t>users shall be able to view posts that have been shared with them by other Whoop-Txt users. </a:t>
            </a:r>
          </a:p>
          <a:p>
            <a:r>
              <a:rPr lang="en-US" sz="2400" b="1" dirty="0"/>
              <a:t>Functionality:</a:t>
            </a:r>
          </a:p>
          <a:p>
            <a:pPr lvl="1"/>
            <a:r>
              <a:rPr lang="en-US" sz="1800" dirty="0"/>
              <a:t>View a list of </a:t>
            </a:r>
            <a:r>
              <a:rPr lang="en-US" sz="1800" dirty="0" smtClean="0"/>
              <a:t>posts.</a:t>
            </a:r>
            <a:endParaRPr lang="en-US" sz="1800" dirty="0"/>
          </a:p>
          <a:p>
            <a:pPr lvl="1"/>
            <a:r>
              <a:rPr lang="en-US" sz="1800" dirty="0"/>
              <a:t>Select an individual post and view the post’s contents, group members, and the responses that have been shared by recipients of the post. </a:t>
            </a:r>
          </a:p>
          <a:p>
            <a:pPr lvl="1"/>
            <a:r>
              <a:rPr lang="en-US" sz="1800" dirty="0"/>
              <a:t>Share a reply to a post that will be visible by all of the recipients of the original post. </a:t>
            </a:r>
          </a:p>
          <a:p>
            <a:pPr lvl="1"/>
            <a:r>
              <a:rPr lang="en-US" sz="1800" dirty="0"/>
              <a:t>Re-share a post they have received with the same tagging options and interface given to a new share. </a:t>
            </a:r>
          </a:p>
        </p:txBody>
      </p:sp>
    </p:spTree>
    <p:extLst>
      <p:ext uri="{BB962C8B-B14F-4D97-AF65-F5344CB8AC3E}">
        <p14:creationId xmlns:p14="http://schemas.microsoft.com/office/powerpoint/2010/main" val="20435564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normAutofit/>
          </a:bodyPr>
          <a:lstStyle/>
          <a:p>
            <a:r>
              <a:rPr lang="en-US" dirty="0"/>
              <a:t>Authentication page</a:t>
            </a:r>
          </a:p>
          <a:p>
            <a:pPr lvl="1"/>
            <a:r>
              <a:rPr lang="en-US" dirty="0"/>
              <a:t>User’s log in with Facebook account</a:t>
            </a:r>
          </a:p>
          <a:p>
            <a:r>
              <a:rPr lang="en-US" dirty="0"/>
              <a:t>Message Stream page</a:t>
            </a:r>
          </a:p>
          <a:p>
            <a:pPr lvl="1"/>
            <a:r>
              <a:rPr lang="en-US" dirty="0"/>
              <a:t>List of user’s most recent message posts from other Whoop-Txt users along with their Facebook profile pictures. Included in the top screen of this page is a Menu button. </a:t>
            </a:r>
          </a:p>
          <a:p>
            <a:r>
              <a:rPr lang="en-US" dirty="0"/>
              <a:t>Menu page</a:t>
            </a:r>
          </a:p>
          <a:p>
            <a:pPr lvl="1"/>
            <a:r>
              <a:rPr lang="en-US" dirty="0"/>
              <a:t>Lists different navigation links: </a:t>
            </a:r>
          </a:p>
          <a:p>
            <a:pPr lvl="2"/>
            <a:r>
              <a:rPr lang="en-US" dirty="0"/>
              <a:t>Home - Takes you to the Message Stream </a:t>
            </a:r>
            <a:r>
              <a:rPr lang="en-US" dirty="0" smtClean="0"/>
              <a:t>Page</a:t>
            </a:r>
            <a:r>
              <a:rPr lang="en-US" dirty="0"/>
              <a:t>.</a:t>
            </a:r>
          </a:p>
          <a:p>
            <a:pPr lvl="2"/>
            <a:r>
              <a:rPr lang="en-US" dirty="0"/>
              <a:t>New Message - Directs you to the Write Message Page. </a:t>
            </a:r>
          </a:p>
          <a:p>
            <a:pPr lvl="2"/>
            <a:r>
              <a:rPr lang="en-US" dirty="0"/>
              <a:t>Groups - Directs you to the Groups Page. </a:t>
            </a:r>
          </a:p>
        </p:txBody>
      </p:sp>
    </p:spTree>
    <p:extLst>
      <p:ext uri="{BB962C8B-B14F-4D97-AF65-F5344CB8AC3E}">
        <p14:creationId xmlns:p14="http://schemas.microsoft.com/office/powerpoint/2010/main" val="2694159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(contd.)</a:t>
            </a:r>
            <a:endParaRPr lang="en-US" dirty="0"/>
          </a:p>
        </p:txBody>
      </p:sp>
      <p:sp>
        <p:nvSpPr>
          <p:cNvPr id="3" name="Content Placeholder 2"/>
          <p:cNvSpPr>
            <a:spLocks noGrp="1"/>
          </p:cNvSpPr>
          <p:nvPr>
            <p:ph idx="1"/>
          </p:nvPr>
        </p:nvSpPr>
        <p:spPr/>
        <p:txBody>
          <a:bodyPr/>
          <a:lstStyle/>
          <a:p>
            <a:r>
              <a:rPr lang="en-US" dirty="0"/>
              <a:t>New Message page</a:t>
            </a:r>
          </a:p>
          <a:p>
            <a:pPr lvl="1"/>
            <a:r>
              <a:rPr lang="en-US" dirty="0"/>
              <a:t>Allows you to send posts to other Whoop-Txt users. The user will have the choice of explicitly selecting “tags” that will modify who will be able to see or be notified of this post or they can text people a certain distance away from them. </a:t>
            </a:r>
          </a:p>
          <a:p>
            <a:r>
              <a:rPr lang="en-US" dirty="0"/>
              <a:t>Groups page</a:t>
            </a:r>
          </a:p>
          <a:p>
            <a:pPr lvl="1"/>
            <a:r>
              <a:rPr lang="en-US" dirty="0"/>
              <a:t>Lists all the groups the user is a part of, whether it is one they have created or have been added to. Users will be able to create custom groups and view members within the groups. </a:t>
            </a:r>
          </a:p>
        </p:txBody>
      </p:sp>
    </p:spTree>
    <p:extLst>
      <p:ext uri="{BB962C8B-B14F-4D97-AF65-F5344CB8AC3E}">
        <p14:creationId xmlns:p14="http://schemas.microsoft.com/office/powerpoint/2010/main" val="41403262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 Design</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0200" y="1295400"/>
            <a:ext cx="6096000" cy="483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6242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rban P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52</TotalTime>
  <Words>911</Words>
  <Application>Microsoft Office PowerPoint</Application>
  <PresentationFormat>On-screen Show (4:3)</PresentationFormat>
  <Paragraphs>128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 Pop</vt:lpstr>
      <vt:lpstr>Whoop-Txt!</vt:lpstr>
      <vt:lpstr>What Is Whoop-txt?</vt:lpstr>
      <vt:lpstr>Requirements</vt:lpstr>
      <vt:lpstr>Group Creation &amp; Management</vt:lpstr>
      <vt:lpstr>Whoop Sharing</vt:lpstr>
      <vt:lpstr>Whoop-txt Conversation Lists</vt:lpstr>
      <vt:lpstr>User Interface</vt:lpstr>
      <vt:lpstr>User Interface (contd.)</vt:lpstr>
      <vt:lpstr>Interface Design</vt:lpstr>
      <vt:lpstr>Architectural Design – Front End</vt:lpstr>
      <vt:lpstr>Architectural Design – Server SIDE</vt:lpstr>
      <vt:lpstr>Component Design</vt:lpstr>
      <vt:lpstr>Communications Overview</vt:lpstr>
      <vt:lpstr>Whoop-TXT API</vt:lpstr>
      <vt:lpstr>Relational Database Structure</vt:lpstr>
      <vt:lpstr>Prototype</vt:lpstr>
      <vt:lpstr>Challenges</vt:lpstr>
      <vt:lpstr>Future tasks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Whoop-Txt!</dc:title>
  <dc:creator>Parth Shah</dc:creator>
  <cp:lastModifiedBy>Zorayr Khalapyan</cp:lastModifiedBy>
  <cp:revision>8</cp:revision>
  <dcterms:created xsi:type="dcterms:W3CDTF">2011-11-04T00:09:08Z</dcterms:created>
  <dcterms:modified xsi:type="dcterms:W3CDTF">2011-11-04T19:59:09Z</dcterms:modified>
</cp:coreProperties>
</file>