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2835E5E-9042-448F-A73B-C836DF508F65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0D658D1E-C739-4933-BCC6-9E7D0B1F1555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Introduction to R shiny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Zoheb Khan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What is R shiny? Why is it used?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A framework for developing web applications using 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Requires no knowledge of HTML, CSS, JavaScript, databases, or other backend programming languages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Quick way to deploy applications which involve light data processing to the web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https://shiny.rstudio.com/gallery/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What goes into building a Shiny App?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Non-static websites are composed of two parts: a front end and a back end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Front End: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What the user sees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- Ex: page design/layout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What the user interacts with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- Ex: buttons on a page, drop-down menus, check boxes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Back End: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What data is shown to the user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- Which file is the data coming from, how to process data and how should it be displayed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- Ex: For showing a graph of data X, should you use a heatmap or scatter plot? 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How data is processed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- Based on user input, what should the website return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- Ex: Logging into a website 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What goes into building a Shiny App?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Shiny provides functions that can let developers write both front end and back end code in 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Need a UI object (front end development goes here)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Can specify page layouts, which buttons to add, etc.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Need a server object (back end development goes here)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- Can specify how to process selections, what kind of plots should be output, what data to use for plots, etc.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97280" y="1737360"/>
            <a:ext cx="2560320" cy="12801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Source Sans Pro"/>
              </a:rPr>
              <a:t>JavaScript, HTML, </a:t>
            </a:r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CSS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766560" y="1737360"/>
            <a:ext cx="2560320" cy="1280160"/>
          </a:xfrm>
          <a:prstGeom prst="rect">
            <a:avLst/>
          </a:pr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1097280" y="3566160"/>
            <a:ext cx="2560320" cy="12801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Source Sans Pro"/>
              </a:rPr>
              <a:t>Front End </a:t>
            </a:r>
            <a:endParaRPr b="0" lang="en-US" sz="1800" spc="-1" strike="noStrike">
              <a:latin typeface="Source Sans Pro"/>
            </a:endParaRPr>
          </a:p>
          <a:p>
            <a:pPr algn="ctr"/>
            <a:r>
              <a:rPr b="0" lang="en-US" sz="1800" spc="-1" strike="noStrike">
                <a:latin typeface="Source Sans Pro"/>
              </a:rPr>
              <a:t>Development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097280" y="5394960"/>
            <a:ext cx="2560320" cy="12801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Source Sans Pro"/>
              </a:rPr>
              <a:t>R Shiny UI Object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7315200" y="2103120"/>
            <a:ext cx="180720" cy="35568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TextShape 6"/>
          <p:cNvSpPr txBox="1"/>
          <p:nvPr/>
        </p:nvSpPr>
        <p:spPr>
          <a:xfrm>
            <a:off x="7132320" y="2011680"/>
            <a:ext cx="192024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Source Sans Pro"/>
              </a:rPr>
              <a:t>Python, Java, Ruby</a:t>
            </a: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6766560" y="3566160"/>
            <a:ext cx="2560320" cy="1280160"/>
          </a:xfrm>
          <a:prstGeom prst="rect">
            <a:avLst/>
          </a:pr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8"/>
          <p:cNvSpPr/>
          <p:nvPr/>
        </p:nvSpPr>
        <p:spPr>
          <a:xfrm>
            <a:off x="6766560" y="5394960"/>
            <a:ext cx="2560320" cy="1280160"/>
          </a:xfrm>
          <a:prstGeom prst="rect">
            <a:avLst/>
          </a:pr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9"/>
          <p:cNvSpPr txBox="1"/>
          <p:nvPr/>
        </p:nvSpPr>
        <p:spPr>
          <a:xfrm>
            <a:off x="7223760" y="3931920"/>
            <a:ext cx="173736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Source Sans Pro"/>
              </a:rPr>
              <a:t>Back End Development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104" name="TextShape 10"/>
          <p:cNvSpPr txBox="1"/>
          <p:nvPr/>
        </p:nvSpPr>
        <p:spPr>
          <a:xfrm>
            <a:off x="7223760" y="3931920"/>
            <a:ext cx="173736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Source Sans Pro"/>
              </a:rPr>
              <a:t>Back End Development</a:t>
            </a: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TextShape 11"/>
          <p:cNvSpPr txBox="1"/>
          <p:nvPr/>
        </p:nvSpPr>
        <p:spPr>
          <a:xfrm>
            <a:off x="7040880" y="5669280"/>
            <a:ext cx="201168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Source Sans Pro"/>
              </a:rPr>
              <a:t>R Shiny Server</a:t>
            </a: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Source Sans Pro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Source Sans Pro"/>
              </a:rPr>
              <a:t>Object</a:t>
            </a:r>
            <a:endParaRPr b="0" lang="en-US" sz="18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2286000" y="3108960"/>
            <a:ext cx="274320" cy="457200"/>
          </a:xfrm>
          <a:custGeom>
            <a:avLst/>
            <a:gdLst/>
            <a:ahLst/>
            <a:rect l="0" t="0" r="r" b="b"/>
            <a:pathLst>
              <a:path w="764" h="1272">
                <a:moveTo>
                  <a:pt x="190" y="1271"/>
                </a:moveTo>
                <a:lnTo>
                  <a:pt x="190" y="317"/>
                </a:lnTo>
                <a:lnTo>
                  <a:pt x="0" y="317"/>
                </a:lnTo>
                <a:lnTo>
                  <a:pt x="381" y="0"/>
                </a:lnTo>
                <a:lnTo>
                  <a:pt x="763" y="317"/>
                </a:lnTo>
                <a:lnTo>
                  <a:pt x="572" y="317"/>
                </a:lnTo>
                <a:lnTo>
                  <a:pt x="572" y="1271"/>
                </a:lnTo>
                <a:lnTo>
                  <a:pt x="190" y="127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3"/>
          <p:cNvSpPr/>
          <p:nvPr/>
        </p:nvSpPr>
        <p:spPr>
          <a:xfrm rot="10800000">
            <a:off x="2552400" y="5360400"/>
            <a:ext cx="274320" cy="511920"/>
          </a:xfrm>
          <a:custGeom>
            <a:avLst/>
            <a:gdLst/>
            <a:ahLst/>
            <a:rect l="0" t="0" r="r" b="b"/>
            <a:pathLst>
              <a:path w="764" h="1424">
                <a:moveTo>
                  <a:pt x="190" y="1423"/>
                </a:moveTo>
                <a:lnTo>
                  <a:pt x="190" y="355"/>
                </a:lnTo>
                <a:lnTo>
                  <a:pt x="0" y="355"/>
                </a:lnTo>
                <a:lnTo>
                  <a:pt x="381" y="0"/>
                </a:lnTo>
                <a:lnTo>
                  <a:pt x="763" y="355"/>
                </a:lnTo>
                <a:lnTo>
                  <a:pt x="572" y="355"/>
                </a:lnTo>
                <a:lnTo>
                  <a:pt x="572" y="1423"/>
                </a:lnTo>
                <a:lnTo>
                  <a:pt x="190" y="142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2286360" y="3109320"/>
            <a:ext cx="274320" cy="457200"/>
          </a:xfrm>
          <a:custGeom>
            <a:avLst/>
            <a:gdLst/>
            <a:ahLst/>
            <a:rect l="0" t="0" r="r" b="b"/>
            <a:pathLst>
              <a:path w="764" h="1272">
                <a:moveTo>
                  <a:pt x="190" y="1271"/>
                </a:moveTo>
                <a:lnTo>
                  <a:pt x="190" y="317"/>
                </a:lnTo>
                <a:lnTo>
                  <a:pt x="0" y="317"/>
                </a:lnTo>
                <a:lnTo>
                  <a:pt x="381" y="0"/>
                </a:lnTo>
                <a:lnTo>
                  <a:pt x="763" y="317"/>
                </a:lnTo>
                <a:lnTo>
                  <a:pt x="572" y="317"/>
                </a:lnTo>
                <a:lnTo>
                  <a:pt x="572" y="1271"/>
                </a:lnTo>
                <a:lnTo>
                  <a:pt x="190" y="127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5"/>
          <p:cNvSpPr/>
          <p:nvPr/>
        </p:nvSpPr>
        <p:spPr>
          <a:xfrm>
            <a:off x="7955280" y="3108960"/>
            <a:ext cx="274320" cy="457200"/>
          </a:xfrm>
          <a:custGeom>
            <a:avLst/>
            <a:gdLst/>
            <a:ahLst/>
            <a:rect l="0" t="0" r="r" b="b"/>
            <a:pathLst>
              <a:path w="764" h="1272">
                <a:moveTo>
                  <a:pt x="190" y="1271"/>
                </a:moveTo>
                <a:lnTo>
                  <a:pt x="190" y="317"/>
                </a:lnTo>
                <a:lnTo>
                  <a:pt x="0" y="317"/>
                </a:lnTo>
                <a:lnTo>
                  <a:pt x="381" y="0"/>
                </a:lnTo>
                <a:lnTo>
                  <a:pt x="763" y="317"/>
                </a:lnTo>
                <a:lnTo>
                  <a:pt x="572" y="317"/>
                </a:lnTo>
                <a:lnTo>
                  <a:pt x="572" y="1271"/>
                </a:lnTo>
                <a:lnTo>
                  <a:pt x="190" y="127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6"/>
          <p:cNvSpPr/>
          <p:nvPr/>
        </p:nvSpPr>
        <p:spPr>
          <a:xfrm rot="10800000">
            <a:off x="8229600" y="5303520"/>
            <a:ext cx="274320" cy="457200"/>
          </a:xfrm>
          <a:custGeom>
            <a:avLst/>
            <a:gdLst/>
            <a:ahLst/>
            <a:rect l="0" t="0" r="r" b="b"/>
            <a:pathLst>
              <a:path w="764" h="1272">
                <a:moveTo>
                  <a:pt x="190" y="1271"/>
                </a:moveTo>
                <a:lnTo>
                  <a:pt x="190" y="317"/>
                </a:lnTo>
                <a:lnTo>
                  <a:pt x="0" y="317"/>
                </a:lnTo>
                <a:lnTo>
                  <a:pt x="381" y="0"/>
                </a:lnTo>
                <a:lnTo>
                  <a:pt x="763" y="317"/>
                </a:lnTo>
                <a:lnTo>
                  <a:pt x="572" y="317"/>
                </a:lnTo>
                <a:lnTo>
                  <a:pt x="572" y="1271"/>
                </a:lnTo>
                <a:lnTo>
                  <a:pt x="190" y="127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17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Methods for Web Development - Diagram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2020-04-23T04:47:01Z</dcterms:created>
  <dc:creator/>
  <dc:description/>
  <dc:language>en-US</dc:language>
  <cp:lastModifiedBy/>
  <dcterms:modified xsi:type="dcterms:W3CDTF">2020-04-24T02:02:54Z</dcterms:modified>
  <cp:revision>2</cp:revision>
  <dc:subject/>
  <dc:title>Alizarin</dc:title>
</cp:coreProperties>
</file>