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6" r:id="rId4"/>
    <p:sldId id="283" r:id="rId5"/>
    <p:sldId id="282" r:id="rId6"/>
    <p:sldId id="285" r:id="rId7"/>
    <p:sldId id="284" r:id="rId8"/>
    <p:sldId id="266" r:id="rId9"/>
    <p:sldId id="279" r:id="rId10"/>
    <p:sldId id="270" r:id="rId11"/>
    <p:sldId id="271" r:id="rId12"/>
    <p:sldId id="267" r:id="rId13"/>
    <p:sldId id="273" r:id="rId14"/>
    <p:sldId id="274" r:id="rId15"/>
    <p:sldId id="275" r:id="rId16"/>
    <p:sldId id="268" r:id="rId17"/>
    <p:sldId id="262" r:id="rId18"/>
    <p:sldId id="259" r:id="rId19"/>
    <p:sldId id="278" r:id="rId20"/>
    <p:sldId id="276" r:id="rId21"/>
    <p:sldId id="277" r:id="rId22"/>
    <p:sldId id="260" r:id="rId23"/>
    <p:sldId id="265" r:id="rId24"/>
    <p:sldId id="258" r:id="rId25"/>
    <p:sldId id="263" r:id="rId26"/>
    <p:sldId id="264" r:id="rId27"/>
    <p:sldId id="269" r:id="rId28"/>
    <p:sldId id="272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5179" autoAdjust="0"/>
  </p:normalViewPr>
  <p:slideViewPr>
    <p:cSldViewPr snapToGrid="0" snapToObjects="1">
      <p:cViewPr>
        <p:scale>
          <a:sx n="108" d="100"/>
          <a:sy n="108" d="100"/>
        </p:scale>
        <p:origin x="728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31E7-3932-3147-9CF4-E922359E8F71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5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8           16          32           64          128           256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496650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7596" y="933313"/>
            <a:ext cx="1504426" cy="881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106434"/>
            <a:ext cx="55020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433654"/>
            <a:ext cx="550202" cy="1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88791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201559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MPI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142470"/>
            <a:ext cx="239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Localities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537711" y="5184342"/>
            <a:ext cx="768504" cy="76238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343205" y="4418588"/>
            <a:ext cx="761902" cy="73886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28030" y="3647859"/>
            <a:ext cx="744111" cy="740359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40785" y="3094644"/>
            <a:ext cx="747773" cy="5779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84028" y="3640052"/>
            <a:ext cx="2443387" cy="2325147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252022" y="1453076"/>
            <a:ext cx="434130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651000" y="2192725"/>
            <a:ext cx="5984875" cy="737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3310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7677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5276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9094" y="879683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Times New Roman"/>
                <a:cs typeface="Times New Roman"/>
              </a:rPr>
              <a:t>N=</a:t>
            </a:r>
            <a:r>
              <a:rPr lang="en-US" dirty="0">
                <a:solidFill>
                  <a:srgbClr val="660066"/>
                </a:solidFill>
                <a:latin typeface="Times New Roman"/>
                <a:cs typeface="Times New Roman"/>
              </a:rPr>
              <a:t>100,000,000</a:t>
            </a:r>
          </a:p>
          <a:p>
            <a:endParaRPr 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27621" y="1597744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Times New Roman"/>
                <a:cs typeface="Times New Roman"/>
              </a:rPr>
              <a:t>N=1000,000,000</a:t>
            </a:r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493995" y="4391534"/>
            <a:ext cx="1597880" cy="1554463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84843" y="3873500"/>
            <a:ext cx="778353" cy="503901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52848" y="3355500"/>
            <a:ext cx="874567" cy="518002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242905" y="4418588"/>
            <a:ext cx="1629236" cy="155446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12797" y="3873500"/>
            <a:ext cx="814618" cy="51803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6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268086"/>
            <a:ext cx="7106705" cy="6274494"/>
            <a:chOff x="794840" y="268086"/>
            <a:chExt cx="7106705" cy="627449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707" y="268086"/>
              <a:ext cx="392656" cy="575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 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47596" y="856555"/>
              <a:ext cx="1653686" cy="836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878673" y="1106434"/>
              <a:ext cx="550202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465014"/>
              <a:ext cx="550202" cy="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887915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232919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MPI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2860177" y="2909138"/>
              <a:ext cx="2769044" cy="304038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29221" y="2163772"/>
              <a:ext cx="996062" cy="7403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816516" y="2889373"/>
              <a:ext cx="2808767" cy="307315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91581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48874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193354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1651000" y="1926166"/>
              <a:ext cx="5984875" cy="737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88937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89966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487052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3289" y="1138811"/>
              <a:ext cx="1774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Times New Roman"/>
                  <a:cs typeface="Times New Roman"/>
                </a:rPr>
                <a:t>N=</a:t>
              </a:r>
              <a:r>
                <a:rPr lang="en-US" dirty="0">
                  <a:solidFill>
                    <a:srgbClr val="660066"/>
                  </a:solidFill>
                  <a:latin typeface="Times New Roman"/>
                  <a:cs typeface="Times New Roman"/>
                </a:rPr>
                <a:t>100,000,000</a:t>
              </a:r>
            </a:p>
            <a:p>
              <a:endParaRPr lang="en-US" dirty="0">
                <a:solidFill>
                  <a:srgbClr val="66006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3289" y="1441245"/>
              <a:ext cx="1931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N=1000,000,000</a:t>
              </a:r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  <a:p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2891533" y="3873500"/>
              <a:ext cx="1896998" cy="2083873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730213" y="3183021"/>
              <a:ext cx="880864" cy="741534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611077" y="2540145"/>
              <a:ext cx="1014206" cy="642876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66450" y="3915819"/>
              <a:ext cx="1756839" cy="19227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23289" y="3183021"/>
              <a:ext cx="901994" cy="74153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51000" y="5920605"/>
              <a:ext cx="625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		  8</a:t>
              </a:r>
              <a:r>
                <a:rPr lang="en-US" dirty="0"/>
                <a:t>		  </a:t>
              </a:r>
              <a:r>
                <a:rPr lang="en-US" dirty="0" smtClean="0"/>
                <a:t>16</a:t>
              </a:r>
              <a:r>
                <a:rPr lang="en-US" dirty="0"/>
                <a:t>		  </a:t>
              </a:r>
              <a:r>
                <a:rPr lang="en-US" dirty="0" smtClean="0"/>
                <a:t>32</a:t>
              </a:r>
              <a:r>
                <a:rPr lang="en-US" dirty="0"/>
                <a:t>		  </a:t>
              </a:r>
              <a:r>
                <a:rPr lang="en-US" dirty="0" smtClean="0"/>
                <a:t>64	</a:t>
              </a:r>
              <a:r>
                <a:rPr lang="en-US" dirty="0"/>
                <a:t>	  </a:t>
              </a:r>
              <a:r>
                <a:rPr lang="en-US" dirty="0" smtClean="0"/>
                <a:t>128	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8601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816516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10141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110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38495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18909" y="832569"/>
              <a:ext cx="177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N=10,000,000</a:t>
              </a:r>
              <a:endParaRPr lang="en-US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1798472" y="3899661"/>
              <a:ext cx="2009355" cy="2044855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783853" y="3183021"/>
              <a:ext cx="921908" cy="73232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705761" y="2665584"/>
              <a:ext cx="905316" cy="517439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611077" y="2351986"/>
              <a:ext cx="1014206" cy="313546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76939" y="3924557"/>
              <a:ext cx="1939577" cy="1996048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852804" y="3308461"/>
              <a:ext cx="857337" cy="566794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705761" y="2775344"/>
              <a:ext cx="905316" cy="533117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611077" y="2477425"/>
              <a:ext cx="1027418" cy="297922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9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23" y="534646"/>
            <a:ext cx="444453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0.9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0.7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905645"/>
            <a:ext cx="2214759" cy="17962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878673" y="1202769"/>
            <a:ext cx="550202" cy="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87269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02350" y="2009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Efficiency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878673" y="2553866"/>
            <a:ext cx="550202" cy="1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99870" y="233252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80270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941032" y="1453076"/>
            <a:ext cx="365229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941032" y="2192725"/>
            <a:ext cx="3694843" cy="2922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36177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891681" y="224407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8260" y="2881175"/>
            <a:ext cx="5957615" cy="14758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648382" y="2881175"/>
            <a:ext cx="5960233" cy="24756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635707" y="2895933"/>
            <a:ext cx="4805560" cy="1000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679496" y="2895933"/>
            <a:ext cx="2352719" cy="1320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35707" y="2911423"/>
            <a:ext cx="2401342" cy="191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06" idx="3"/>
          </p:cNvCxnSpPr>
          <p:nvPr/>
        </p:nvCxnSpPr>
        <p:spPr>
          <a:xfrm>
            <a:off x="4017258" y="2894447"/>
            <a:ext cx="794045" cy="148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17258" y="2895933"/>
            <a:ext cx="794045" cy="38715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26273" y="2912155"/>
            <a:ext cx="816606" cy="1475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05476" y="2930900"/>
            <a:ext cx="660351" cy="177267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/>
        </p:nvSpPr>
        <p:spPr>
          <a:xfrm>
            <a:off x="6419629" y="2840370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445456" y="288044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>
          <a:xfrm>
            <a:off x="4750514" y="2784807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4750514" y="281977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2544687" y="2813252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2588671" y="284173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2573183" y="285722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2557695" y="2857222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811303" y="2924377"/>
            <a:ext cx="668686" cy="21851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Isosceles Triangle 119"/>
          <p:cNvSpPr/>
          <p:nvPr/>
        </p:nvSpPr>
        <p:spPr>
          <a:xfrm>
            <a:off x="5466981" y="309542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780326" y="3266823"/>
            <a:ext cx="808232" cy="6223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66488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08766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65827" y="3115821"/>
            <a:ext cx="771222" cy="52214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37089" y="3617766"/>
            <a:ext cx="835002" cy="13079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72091" y="4925678"/>
            <a:ext cx="441616" cy="758988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3144250" y="303176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4003680" y="358239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4856603" y="4961171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4003680" y="284036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3976260" y="2803996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3144250" y="2837549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/>
          <p:cNvSpPr/>
          <p:nvPr/>
        </p:nvSpPr>
        <p:spPr>
          <a:xfrm>
            <a:off x="3175073" y="2864630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3114284" y="2850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5466981" y="2819775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5479989" y="283276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>
            <a:off x="3978453" y="2832765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4748581" y="283241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5479989" y="3147007"/>
            <a:ext cx="1061217" cy="81324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9" name="Isosceles Triangle 168"/>
          <p:cNvSpPr/>
          <p:nvPr/>
        </p:nvSpPr>
        <p:spPr>
          <a:xfrm>
            <a:off x="6506244" y="390468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567033" y="3960251"/>
            <a:ext cx="340820" cy="300400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05" idx="5"/>
          </p:cNvCxnSpPr>
          <p:nvPr/>
        </p:nvCxnSpPr>
        <p:spPr>
          <a:xfrm>
            <a:off x="6536639" y="2936005"/>
            <a:ext cx="669684" cy="95764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>
            <a:off x="4735026" y="321126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5610195" y="3889198"/>
            <a:ext cx="461282" cy="371453"/>
          </a:xfrm>
          <a:prstGeom prst="line">
            <a:avLst/>
          </a:prstGeom>
          <a:ln>
            <a:solidFill>
              <a:srgbClr val="008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>
            <a:off x="5488618" y="381697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526706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75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1" idx="1"/>
          </p:cNvCxnSpPr>
          <p:nvPr/>
        </p:nvCxnSpPr>
        <p:spPr>
          <a:xfrm flipV="1">
            <a:off x="2559111" y="3330631"/>
            <a:ext cx="1459302" cy="139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48808" y="3339343"/>
            <a:ext cx="774254" cy="130496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58779"/>
            <a:ext cx="777255" cy="110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00317" y="3186486"/>
            <a:ext cx="1617765" cy="27368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4502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95559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63857" y="340252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27506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157293" y="313092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24566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4"/>
          </p:cNvCxnSpPr>
          <p:nvPr/>
        </p:nvCxnSpPr>
        <p:spPr>
          <a:xfrm>
            <a:off x="6513814" y="3450851"/>
            <a:ext cx="788574" cy="1075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0" idx="1"/>
          </p:cNvCxnSpPr>
          <p:nvPr/>
        </p:nvCxnSpPr>
        <p:spPr>
          <a:xfrm flipV="1">
            <a:off x="2559111" y="3447021"/>
            <a:ext cx="2233556" cy="2282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60173"/>
            <a:ext cx="862372" cy="158693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 flipV="1">
            <a:off x="5573647" y="3395289"/>
            <a:ext cx="909773" cy="23510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72041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99134" y="3555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39145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9264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41599" y="346017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5"/>
          </p:cNvCxnSpPr>
          <p:nvPr/>
        </p:nvCxnSpPr>
        <p:spPr>
          <a:xfrm flipV="1">
            <a:off x="6483420" y="3184411"/>
            <a:ext cx="879756" cy="210878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5" idx="1"/>
          </p:cNvCxnSpPr>
          <p:nvPr/>
        </p:nvCxnSpPr>
        <p:spPr>
          <a:xfrm flipV="1">
            <a:off x="2559111" y="3329634"/>
            <a:ext cx="2211493" cy="140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23062" y="3184412"/>
            <a:ext cx="830996" cy="15531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>
            <a:off x="5654058" y="3184410"/>
            <a:ext cx="829362" cy="210879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203045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40635" y="3403216"/>
            <a:ext cx="152984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1034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67234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600317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797933" y="340252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740210" y="327407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853514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052" y="242533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600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400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200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10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308953" y="2430501"/>
            <a:ext cx="395470" cy="114814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8" idx="1"/>
          </p:cNvCxnSpPr>
          <p:nvPr/>
        </p:nvCxnSpPr>
        <p:spPr>
          <a:xfrm flipH="1" flipV="1">
            <a:off x="1678260" y="1081374"/>
            <a:ext cx="737357" cy="22466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43918" y="972137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465764" y="1505269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65764" y="120654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0253" y="9917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50179" y="13305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400712" y="3322435"/>
            <a:ext cx="827896" cy="133624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0" idx="1"/>
          </p:cNvCxnSpPr>
          <p:nvPr/>
        </p:nvCxnSpPr>
        <p:spPr>
          <a:xfrm flipH="1" flipV="1">
            <a:off x="3228609" y="4680122"/>
            <a:ext cx="756873" cy="6930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1" idx="5"/>
          </p:cNvCxnSpPr>
          <p:nvPr/>
        </p:nvCxnSpPr>
        <p:spPr>
          <a:xfrm flipH="1" flipV="1">
            <a:off x="3975980" y="5405979"/>
            <a:ext cx="804137" cy="27243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1" idx="1"/>
          </p:cNvCxnSpPr>
          <p:nvPr/>
        </p:nvCxnSpPr>
        <p:spPr>
          <a:xfrm flipH="1" flipV="1">
            <a:off x="4719328" y="5678411"/>
            <a:ext cx="919579" cy="18655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82" idx="1"/>
          </p:cNvCxnSpPr>
          <p:nvPr/>
        </p:nvCxnSpPr>
        <p:spPr>
          <a:xfrm flipH="1" flipV="1">
            <a:off x="5577535" y="5857014"/>
            <a:ext cx="863732" cy="9237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385223" y="3272497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455840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3955088" y="531762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688934" y="562284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801451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414478" y="586496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354005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78649"/>
            <a:ext cx="314576" cy="5332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10723" y="4726152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953622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50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40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30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111894"/>
            <a:ext cx="337292" cy="33882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448141"/>
            <a:ext cx="499173" cy="8529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890710" y="4557436"/>
            <a:ext cx="459216" cy="421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6335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402810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6198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5802789" y="447502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651000" y="190172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55625" y="2880365"/>
            <a:ext cx="229772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51000" y="3802959"/>
            <a:ext cx="232498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78260" y="4799802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95127" y="2614547"/>
            <a:ext cx="3022599" cy="0"/>
          </a:xfrm>
          <a:prstGeom prst="line">
            <a:avLst/>
          </a:prstGeom>
          <a:ln w="9525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8808" y="2999389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08953" y="343299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24441" y="384281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08953" y="427319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88808" y="465867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31552" y="2880365"/>
            <a:ext cx="277063" cy="712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29081" y="3810839"/>
            <a:ext cx="279534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52086" y="5941716"/>
            <a:ext cx="386750" cy="7673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76554" y="584745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76554" y="95581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92042" y="1908581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76554" y="2887487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76554" y="3818449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507530" y="481456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702987" y="955993"/>
            <a:ext cx="3582876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678260" y="580828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8472" y="6022286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42879" y="602054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5827" y="6008737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037049" y="6005760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11303" y="60222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88558" y="601061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267" y="602647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206323" y="6011349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51000" y="5980369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114" name="Isosceles Triangle 113"/>
          <p:cNvSpPr/>
          <p:nvPr/>
        </p:nvSpPr>
        <p:spPr>
          <a:xfrm>
            <a:off x="6249461" y="453448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6333061" y="4599537"/>
            <a:ext cx="420369" cy="10879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26706" y="6177744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42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889625"/>
            <a:ext cx="61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1            2            4            8            16            32            64            128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420" y="182769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6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2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295127" y="2370737"/>
            <a:ext cx="409295" cy="114814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51001" y="987078"/>
            <a:ext cx="922070" cy="1868292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208355" y="987078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46236" y="1550092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46236" y="1236426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53181" y="10216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8595" y="1390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096000"/>
            <a:ext cx="294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Number of Localities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86218" y="2744029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Time (minutes)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573071" y="2855370"/>
            <a:ext cx="640049" cy="1141197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213120" y="3996567"/>
            <a:ext cx="1013041" cy="100705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231545" y="5003619"/>
            <a:ext cx="533666" cy="36718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65211" y="5370807"/>
            <a:ext cx="842719" cy="25941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7931" y="5630216"/>
            <a:ext cx="1053192" cy="259409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527217" y="2785520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394100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4109968" y="494805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704422" y="531524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602277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600334" y="580519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294241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18885"/>
            <a:ext cx="314576" cy="53324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26211" y="4635408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893858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25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1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5</a:t>
            </a:r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052130"/>
            <a:ext cx="337292" cy="33882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388377"/>
            <a:ext cx="550202" cy="140274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906197" y="4528652"/>
            <a:ext cx="550831" cy="6119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457028" y="4589848"/>
            <a:ext cx="346985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0358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396833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02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6289137" y="452428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784620" y="44736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747557" y="452369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3"/>
            </p:cNvCxnSpPr>
            <p:nvPr/>
          </p:nvCxnSpPr>
          <p:spPr>
            <a:xfrm flipV="1">
              <a:off x="3444488" y="4008438"/>
              <a:ext cx="644712" cy="48341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28411" y="38973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060550" y="3524251"/>
              <a:ext cx="802390" cy="48418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2" idx="5"/>
            </p:cNvCxnSpPr>
            <p:nvPr/>
          </p:nvCxnSpPr>
          <p:spPr>
            <a:xfrm flipV="1">
              <a:off x="4924348" y="3124295"/>
              <a:ext cx="737966" cy="33645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697605" y="2921044"/>
              <a:ext cx="806540" cy="22220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6506343" y="2840899"/>
              <a:ext cx="876251" cy="111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833165" y="340518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431230" y="28718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348311" y="4119563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  <a:endCxn id="94" idx="0"/>
            </p:cNvCxnSpPr>
            <p:nvPr/>
          </p:nvCxnSpPr>
          <p:spPr>
            <a:xfrm flipV="1">
              <a:off x="4030693" y="3518629"/>
              <a:ext cx="881300" cy="64740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5" idx="3"/>
            </p:cNvCxnSpPr>
            <p:nvPr/>
          </p:nvCxnSpPr>
          <p:spPr>
            <a:xfrm flipV="1">
              <a:off x="4911993" y="3046217"/>
              <a:ext cx="749890" cy="4724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851204" y="35186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5599045" y="309081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308310" y="2863029"/>
              <a:ext cx="314181" cy="5532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74854" y="27906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6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794840" y="793750"/>
            <a:ext cx="6887026" cy="5795300"/>
            <a:chOff x="794840" y="793750"/>
            <a:chExt cx="6887026" cy="5795300"/>
          </a:xfrm>
        </p:grpSpPr>
        <p:cxnSp>
          <p:nvCxnSpPr>
            <p:cNvPr id="126" name="Straight Connector 125"/>
            <p:cNvCxnSpPr>
              <a:stCxn id="153" idx="5"/>
            </p:cNvCxnSpPr>
            <p:nvPr/>
          </p:nvCxnSpPr>
          <p:spPr>
            <a:xfrm flipV="1">
              <a:off x="6062676" y="1580391"/>
              <a:ext cx="1571712" cy="913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0375" y="5951585"/>
              <a:ext cx="597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1        2        4        8        10        12        14        16        18        20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0435" y="1248904"/>
              <a:ext cx="393056" cy="4770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20</a:t>
              </a:r>
            </a:p>
            <a:p>
              <a:endParaRPr lang="en-US" sz="1600" dirty="0"/>
            </a:p>
            <a:p>
              <a:r>
                <a:rPr lang="en-US" sz="1600" dirty="0" smtClean="0"/>
                <a:t>18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12</a:t>
              </a:r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1" idx="3"/>
              <a:endCxn id="53" idx="3"/>
            </p:cNvCxnSpPr>
            <p:nvPr/>
          </p:nvCxnSpPr>
          <p:spPr>
            <a:xfrm flipV="1">
              <a:off x="3457827" y="4198442"/>
              <a:ext cx="607623" cy="29490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  <a:endCxn id="92" idx="5"/>
            </p:cNvCxnSpPr>
            <p:nvPr/>
          </p:nvCxnSpPr>
          <p:spPr>
            <a:xfrm flipV="1">
              <a:off x="2393827" y="4848873"/>
              <a:ext cx="582876" cy="45959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7" idx="5"/>
            </p:cNvCxnSpPr>
            <p:nvPr/>
          </p:nvCxnSpPr>
          <p:spPr>
            <a:xfrm flipV="1">
              <a:off x="1681976" y="3335150"/>
              <a:ext cx="3009530" cy="26148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2903664" y="476951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57625" y="523062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04661" y="408731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4758011" y="1201392"/>
              <a:ext cx="2839282" cy="2101944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3" idx="5"/>
              <a:endCxn id="153" idx="5"/>
            </p:cNvCxnSpPr>
            <p:nvPr/>
          </p:nvCxnSpPr>
          <p:spPr>
            <a:xfrm flipV="1">
              <a:off x="5381444" y="2493423"/>
              <a:ext cx="681232" cy="451899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2" idx="3"/>
            </p:cNvCxnSpPr>
            <p:nvPr/>
          </p:nvCxnSpPr>
          <p:spPr>
            <a:xfrm flipV="1">
              <a:off x="4094681" y="3789244"/>
              <a:ext cx="588283" cy="385479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05" idx="5"/>
            </p:cNvCxnSpPr>
            <p:nvPr/>
          </p:nvCxnSpPr>
          <p:spPr>
            <a:xfrm flipV="1">
              <a:off x="5377117" y="3408268"/>
              <a:ext cx="715953" cy="17350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21" idx="0"/>
            </p:cNvCxnSpPr>
            <p:nvPr/>
          </p:nvCxnSpPr>
          <p:spPr>
            <a:xfrm flipV="1">
              <a:off x="6105065" y="3289296"/>
              <a:ext cx="585235" cy="13764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622175" y="367811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609357" y="32518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109" idx="1"/>
            </p:cNvCxnSpPr>
            <p:nvPr/>
          </p:nvCxnSpPr>
          <p:spPr>
            <a:xfrm flipV="1">
              <a:off x="2921441" y="4523737"/>
              <a:ext cx="531945" cy="3537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95" idx="5"/>
            </p:cNvCxnSpPr>
            <p:nvPr/>
          </p:nvCxnSpPr>
          <p:spPr>
            <a:xfrm flipV="1">
              <a:off x="5339726" y="3358899"/>
              <a:ext cx="776443" cy="11283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Isosceles Triangle 91"/>
            <p:cNvSpPr/>
            <p:nvPr/>
          </p:nvSpPr>
          <p:spPr>
            <a:xfrm>
              <a:off x="2885520" y="47933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323980" y="52386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613481" y="35667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6024986" y="33033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3401350" y="430063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2862199" y="481072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02644" y="525290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4811727" y="1422921"/>
              <a:ext cx="2835601" cy="16324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35662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</p:cNvCxnSpPr>
            <p:nvPr/>
          </p:nvCxnSpPr>
          <p:spPr>
            <a:xfrm>
              <a:off x="4862940" y="1859726"/>
              <a:ext cx="2764167" cy="2350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34168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3844548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386542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6001887" y="33527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705149" y="20037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7221572" y="31493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629511" y="328929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15479" y="30756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7269072" y="169696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35511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29657" y="189792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36427" y="288946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38609" y="33721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38609" y="385720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23121" y="43453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857847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88504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921441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704428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351050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013754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30854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971493" y="243786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455533" y="594859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679110" y="594887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643719" y="433030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521144" y="483062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4452" y="238871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539555" y="1420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81134" y="2883328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641743" y="4827087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90"/>
            <p:cNvSpPr/>
            <p:nvPr/>
          </p:nvSpPr>
          <p:spPr>
            <a:xfrm>
              <a:off x="3422992" y="446817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52"/>
            <p:cNvSpPr/>
            <p:nvPr/>
          </p:nvSpPr>
          <p:spPr>
            <a:xfrm>
              <a:off x="3397038" y="4382218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96"/>
            <p:cNvSpPr/>
            <p:nvPr/>
          </p:nvSpPr>
          <p:spPr>
            <a:xfrm>
              <a:off x="3979977" y="380164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93"/>
            <p:cNvSpPr/>
            <p:nvPr/>
          </p:nvSpPr>
          <p:spPr>
            <a:xfrm>
              <a:off x="4007230" y="41831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109" idx="5"/>
              <a:endCxn id="113" idx="3"/>
            </p:cNvCxnSpPr>
            <p:nvPr/>
          </p:nvCxnSpPr>
          <p:spPr>
            <a:xfrm flipV="1">
              <a:off x="3514175" y="4294268"/>
              <a:ext cx="553844" cy="22946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68019" y="3677835"/>
              <a:ext cx="570626" cy="616433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3" idx="5"/>
            </p:cNvCxnSpPr>
            <p:nvPr/>
          </p:nvCxnSpPr>
          <p:spPr>
            <a:xfrm flipV="1">
              <a:off x="4661111" y="2945322"/>
              <a:ext cx="720333" cy="42640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Isosceles Triangle 96"/>
            <p:cNvSpPr/>
            <p:nvPr/>
          </p:nvSpPr>
          <p:spPr>
            <a:xfrm>
              <a:off x="4600323" y="327958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52"/>
            <p:cNvSpPr/>
            <p:nvPr/>
          </p:nvSpPr>
          <p:spPr>
            <a:xfrm>
              <a:off x="5290261" y="288975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4682964" y="3583544"/>
              <a:ext cx="636644" cy="1938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Isosceles Triangle 94"/>
            <p:cNvSpPr/>
            <p:nvPr/>
          </p:nvSpPr>
          <p:spPr>
            <a:xfrm>
              <a:off x="5300722" y="34077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04"/>
            <p:cNvSpPr/>
            <p:nvPr/>
          </p:nvSpPr>
          <p:spPr>
            <a:xfrm>
              <a:off x="5287800" y="351610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>
              <a:endCxn id="121" idx="5"/>
            </p:cNvCxnSpPr>
            <p:nvPr/>
          </p:nvCxnSpPr>
          <p:spPr>
            <a:xfrm flipV="1">
              <a:off x="6107673" y="3344859"/>
              <a:ext cx="613021" cy="4047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4" idx="5"/>
              <a:endCxn id="124" idx="1"/>
            </p:cNvCxnSpPr>
            <p:nvPr/>
          </p:nvCxnSpPr>
          <p:spPr>
            <a:xfrm flipV="1">
              <a:off x="4704664" y="3463307"/>
              <a:ext cx="626452" cy="158966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20" idx="1"/>
            </p:cNvCxnSpPr>
            <p:nvPr/>
          </p:nvCxnSpPr>
          <p:spPr>
            <a:xfrm flipV="1">
              <a:off x="6698473" y="3204907"/>
              <a:ext cx="553493" cy="130847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7303327" y="3172799"/>
              <a:ext cx="332548" cy="4452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20" idx="0"/>
            </p:cNvCxnSpPr>
            <p:nvPr/>
          </p:nvCxnSpPr>
          <p:spPr>
            <a:xfrm flipV="1">
              <a:off x="6710454" y="3149344"/>
              <a:ext cx="571907" cy="16364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245851" y="3088191"/>
              <a:ext cx="390024" cy="5866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4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158793" y="3716784"/>
            <a:ext cx="663085" cy="88277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4002245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50684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72052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30002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42949" y="3282985"/>
            <a:ext cx="678929" cy="155992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463082"/>
            <a:ext cx="858840" cy="263300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43910" y="3797074"/>
            <a:ext cx="906204" cy="223153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65" idx="5"/>
          </p:cNvCxnSpPr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4662" y="3427101"/>
            <a:ext cx="882034" cy="42570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113725" y="336789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42126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403130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5226067" y="350903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877856" y="187210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12994" y="1654304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(dynamic)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63701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418689" y="3860952"/>
            <a:ext cx="842632" cy="32098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407280" y="4017105"/>
            <a:ext cx="867942" cy="439832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55"/>
          <p:cNvSpPr/>
          <p:nvPr/>
        </p:nvSpPr>
        <p:spPr>
          <a:xfrm>
            <a:off x="6102611" y="3750798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5244961" y="395521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5208283" y="380694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21515" y="3821462"/>
              <a:ext cx="788537" cy="7000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47312" y="167506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OpenMP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53" idx="4"/>
            </p:cNvCxnSpPr>
            <p:nvPr/>
          </p:nvCxnSpPr>
          <p:spPr>
            <a:xfrm flipV="1">
              <a:off x="4899864" y="2586757"/>
              <a:ext cx="776966" cy="53850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51909" y="4134282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</p:cNvCxnSpPr>
            <p:nvPr/>
          </p:nvCxnSpPr>
          <p:spPr>
            <a:xfrm flipV="1">
              <a:off x="4030693" y="3495113"/>
              <a:ext cx="881300" cy="67092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5" idx="3"/>
            </p:cNvCxnSpPr>
            <p:nvPr/>
          </p:nvCxnSpPr>
          <p:spPr>
            <a:xfrm flipV="1">
              <a:off x="4911993" y="3046217"/>
              <a:ext cx="749890" cy="44889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>
              <a:stCxn id="98" idx="5"/>
              <a:endCxn id="96" idx="5"/>
            </p:cNvCxnSpPr>
            <p:nvPr/>
          </p:nvCxnSpPr>
          <p:spPr>
            <a:xfrm flipV="1">
              <a:off x="4110052" y="3111500"/>
              <a:ext cx="816219" cy="6746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>
              <a:off x="4835088" y="305593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3237526" y="44688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3996485" y="3762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92" idx="5"/>
              <a:endCxn id="100" idx="3"/>
            </p:cNvCxnSpPr>
            <p:nvPr/>
          </p:nvCxnSpPr>
          <p:spPr>
            <a:xfrm flipV="1">
              <a:off x="3380461" y="3873500"/>
              <a:ext cx="676813" cy="65474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636817" y="1813655"/>
              <a:ext cx="794413" cy="773103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416571" y="936625"/>
              <a:ext cx="1219304" cy="87703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>
            <a:xfrm>
              <a:off x="5606422" y="247563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endCxn id="92" idx="2"/>
            </p:cNvCxnSpPr>
            <p:nvPr/>
          </p:nvCxnSpPr>
          <p:spPr>
            <a:xfrm flipV="1">
              <a:off x="1730611" y="4583804"/>
              <a:ext cx="1558667" cy="133757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Isosceles Triangle 121"/>
            <p:cNvSpPr/>
            <p:nvPr/>
          </p:nvSpPr>
          <p:spPr>
            <a:xfrm>
              <a:off x="6370441" y="17284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250944" y="107537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4839075" y="343955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48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00671" y="793750"/>
            <a:ext cx="6750876" cy="5795300"/>
            <a:chOff x="900671" y="793750"/>
            <a:chExt cx="6750876" cy="579530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1,000               10,000                  100,000                1,000,000              10,000,000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0386" y="855092"/>
              <a:ext cx="392656" cy="526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2</a:t>
              </a:r>
            </a:p>
            <a:p>
              <a:r>
                <a:rPr lang="en-US" sz="1600" dirty="0" smtClean="0">
                  <a:cs typeface="Times New Roman"/>
                </a:rPr>
                <a:t>  </a:t>
              </a: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10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8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2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0</a:t>
              </a:r>
              <a:endParaRPr lang="en-US" sz="1600" dirty="0" smtClean="0">
                <a:cs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773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39912" y="3077129"/>
              <a:ext cx="192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1644236" y="5808576"/>
              <a:ext cx="260067" cy="14039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85841" y="1529794"/>
              <a:ext cx="2861487" cy="2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04303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042406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76220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688691" y="5954950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131468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681976" y="5834328"/>
              <a:ext cx="222327" cy="11464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904303" y="5502862"/>
              <a:ext cx="1138103" cy="305714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406" y="5067806"/>
              <a:ext cx="1333814" cy="4386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54877" y="4021322"/>
              <a:ext cx="1333814" cy="104168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00450" y="2425054"/>
              <a:ext cx="1554780" cy="159553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Isosceles Triangle 113"/>
            <p:cNvSpPr/>
            <p:nvPr/>
          </p:nvSpPr>
          <p:spPr>
            <a:xfrm>
              <a:off x="1844441" y="572320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2993838" y="542259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4315431" y="500744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5627902" y="396502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7242835" y="1799012"/>
              <a:ext cx="379656" cy="631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7192871" y="234597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14" idx="3"/>
            </p:cNvCxnSpPr>
            <p:nvPr/>
          </p:nvCxnSpPr>
          <p:spPr>
            <a:xfrm flipV="1">
              <a:off x="1905230" y="5632202"/>
              <a:ext cx="1137176" cy="20212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042406" y="5222933"/>
              <a:ext cx="1353690" cy="41184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384337" y="4237998"/>
              <a:ext cx="1365142" cy="98493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49479" y="2798464"/>
              <a:ext cx="1564969" cy="143953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314448" y="2345975"/>
              <a:ext cx="308043" cy="45249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/>
            <p:cNvSpPr/>
            <p:nvPr/>
          </p:nvSpPr>
          <p:spPr>
            <a:xfrm>
              <a:off x="1832046" y="57530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993838" y="5576084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4338910" y="515906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649941" y="418243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7215753" y="274290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60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622240"/>
            <a:ext cx="6841035" cy="5873870"/>
            <a:chOff x="794840" y="622240"/>
            <a:chExt cx="6841035" cy="587387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6854" y="5889625"/>
              <a:ext cx="612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100                       500                        1000                        1500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5028" y="622240"/>
              <a:ext cx="496650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2" y="936625"/>
              <a:ext cx="3242805" cy="90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22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 with FMM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01282" y="609600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-473543" y="2628377"/>
              <a:ext cx="2936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37066" y="1136186"/>
              <a:ext cx="427856" cy="171820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43486" y="141997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flipV="1">
              <a:off x="2225890" y="5825103"/>
              <a:ext cx="427856" cy="121463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83686" y="5782197"/>
              <a:ext cx="427856" cy="16863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V="1">
              <a:off x="5385536" y="4847843"/>
              <a:ext cx="427856" cy="1104252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V="1">
              <a:off x="7064337" y="1027662"/>
              <a:ext cx="427856" cy="49225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9642" y="5902768"/>
              <a:ext cx="427856" cy="45719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1952" y="5810503"/>
              <a:ext cx="427856" cy="14047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86532" y="577666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562960" y="4949147"/>
              <a:ext cx="427856" cy="9993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483999" y="374724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72240" y="227700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83999" y="5205265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6519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3326" y="5950173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9665" y="5946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33700" y="5960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4062" y="622240"/>
            <a:ext cx="6871813" cy="5935425"/>
            <a:chOff x="764062" y="622240"/>
            <a:chExt cx="6871813" cy="5935425"/>
          </a:xfrm>
        </p:grpSpPr>
        <p:grpSp>
          <p:nvGrpSpPr>
            <p:cNvPr id="2" name="Group 1"/>
            <p:cNvGrpSpPr/>
            <p:nvPr/>
          </p:nvGrpSpPr>
          <p:grpSpPr>
            <a:xfrm>
              <a:off x="764062" y="622240"/>
              <a:ext cx="6620542" cy="5935425"/>
              <a:chOff x="764062" y="622240"/>
              <a:chExt cx="6620542" cy="593542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56854" y="5889625"/>
                <a:ext cx="612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100                       500                        1000                        1500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7341" y="622240"/>
                <a:ext cx="496650" cy="550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200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100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01282" y="6096000"/>
                <a:ext cx="2948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Number of Localities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-473543" y="2597600"/>
                <a:ext cx="2936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Efficiency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651000" y="74728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83109" y="2354412"/>
              <a:ext cx="755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?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54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451" y="1620517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8676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613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3811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3058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6099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4533590" y="2181273"/>
            <a:ext cx="231927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32873" y="2853687"/>
            <a:ext cx="224628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81671" y="2839088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83106" y="2853687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03466" y="2212360"/>
            <a:ext cx="256292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2099" y="2248291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6801" y="3210057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226" y="3232842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12420" y="2253889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7481" y="3215083"/>
            <a:ext cx="53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32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51986" y="1544654"/>
            <a:ext cx="4929990" cy="1743132"/>
            <a:chOff x="2551986" y="1544654"/>
            <a:chExt cx="4929990" cy="1743132"/>
          </a:xfrm>
        </p:grpSpPr>
        <p:sp>
          <p:nvSpPr>
            <p:cNvPr id="4" name="Oval 3"/>
            <p:cNvSpPr/>
            <p:nvPr/>
          </p:nvSpPr>
          <p:spPr>
            <a:xfrm>
              <a:off x="6212029" y="21878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51986" y="254891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5647544" y="1544654"/>
              <a:ext cx="1834432" cy="1743132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65191" y="20672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64631" y="235307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12029" y="2387993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42886" y="27974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39458" y="2824460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15353" y="3007458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57911" y="2962671"/>
              <a:ext cx="157485" cy="1652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17591" y="22196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12758" y="2644057"/>
              <a:ext cx="3603091" cy="737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9" idx="3"/>
            </p:cNvCxnSpPr>
            <p:nvPr/>
          </p:nvCxnSpPr>
          <p:spPr>
            <a:xfrm>
              <a:off x="6315849" y="2651428"/>
              <a:ext cx="31020" cy="636358"/>
            </a:xfrm>
            <a:prstGeom prst="straightConnector1">
              <a:avLst/>
            </a:prstGeom>
            <a:ln>
              <a:solidFill>
                <a:srgbClr val="008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238263" y="2220286"/>
              <a:ext cx="61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30801" y="2661773"/>
              <a:ext cx="2850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65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62646" y="932293"/>
            <a:ext cx="4064955" cy="3763676"/>
            <a:chOff x="1562646" y="932293"/>
            <a:chExt cx="4064955" cy="3763676"/>
          </a:xfrm>
        </p:grpSpPr>
        <p:grpSp>
          <p:nvGrpSpPr>
            <p:cNvPr id="8" name="Group 7"/>
            <p:cNvGrpSpPr/>
            <p:nvPr/>
          </p:nvGrpSpPr>
          <p:grpSpPr>
            <a:xfrm>
              <a:off x="1562646" y="932293"/>
              <a:ext cx="4064955" cy="3763676"/>
              <a:chOff x="1562646" y="932293"/>
              <a:chExt cx="4064955" cy="37636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562646" y="932293"/>
                <a:ext cx="4064955" cy="3763676"/>
                <a:chOff x="1562646" y="932293"/>
                <a:chExt cx="4064955" cy="37636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88252" y="932293"/>
                  <a:ext cx="4039349" cy="3763676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597486" y="1896463"/>
                  <a:ext cx="2050881" cy="1896542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3607927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1588252" y="2814131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647762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597486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588252" y="1895868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88252" y="3793005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3607927" y="1895868"/>
                  <a:ext cx="1040440" cy="918263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82788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607927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648367" y="932294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648367" y="1896463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17159" y="2828845"/>
                  <a:ext cx="101044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82787" y="1896463"/>
                  <a:ext cx="1025139" cy="917668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82788" y="2830025"/>
                  <a:ext cx="1040440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607926" y="2829430"/>
                  <a:ext cx="99393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88252" y="93229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88252" y="187998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587650" y="2845324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588252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597486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607322" y="3809484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617158" y="3793590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decagon 38"/>
                <p:cNvSpPr/>
                <p:nvPr/>
              </p:nvSpPr>
              <p:spPr>
                <a:xfrm>
                  <a:off x="4051830" y="198643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93000" y="2244025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00870" y="1936653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3" name="Dodecagon 42"/>
                <p:cNvSpPr/>
                <p:nvPr/>
              </p:nvSpPr>
              <p:spPr>
                <a:xfrm>
                  <a:off x="1918169" y="105144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856217" y="999710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562646" y="1279473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" name="Straight Arrow Connector 3"/>
              <p:cNvCxnSpPr/>
              <p:nvPr/>
            </p:nvCxnSpPr>
            <p:spPr>
              <a:xfrm flipH="1" flipV="1">
                <a:off x="2341106" y="1279473"/>
                <a:ext cx="1515520" cy="75012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102246" y="1431873"/>
              <a:ext cx="64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new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63576" y="2411915"/>
              <a:ext cx="55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old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51000" y="5920605"/>
            <a:ext cx="625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		  8</a:t>
            </a:r>
            <a:r>
              <a:rPr lang="en-US" dirty="0"/>
              <a:t>		  </a:t>
            </a:r>
            <a:r>
              <a:rPr lang="en-US" dirty="0" smtClean="0"/>
              <a:t>16</a:t>
            </a:r>
            <a:r>
              <a:rPr lang="en-US" dirty="0"/>
              <a:t>		  </a:t>
            </a:r>
            <a:r>
              <a:rPr lang="en-US" dirty="0" smtClean="0"/>
              <a:t>32</a:t>
            </a:r>
            <a:r>
              <a:rPr lang="en-US" dirty="0"/>
              <a:t>		  </a:t>
            </a:r>
            <a:r>
              <a:rPr lang="en-US" dirty="0" smtClean="0"/>
              <a:t>64	</a:t>
            </a:r>
            <a:r>
              <a:rPr lang="en-US" dirty="0"/>
              <a:t>	  </a:t>
            </a:r>
            <a:r>
              <a:rPr lang="en-US" dirty="0" smtClean="0"/>
              <a:t>128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p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304800"/>
            <a:ext cx="8584262" cy="58509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34726" y="2228053"/>
            <a:ext cx="7587992" cy="0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18634" y="48318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3312" y="2521573"/>
            <a:ext cx="7587992" cy="0"/>
          </a:xfrm>
          <a:prstGeom prst="line">
            <a:avLst/>
          </a:prstGeom>
          <a:ln w="9525" cmpd="sng">
            <a:solidFill>
              <a:srgbClr val="008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04508" y="54150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6736" y="56846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19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-62712" y="1631481"/>
            <a:ext cx="8168066" cy="2714624"/>
            <a:chOff x="-62712" y="1631481"/>
            <a:chExt cx="8168066" cy="2714624"/>
          </a:xfrm>
        </p:grpSpPr>
        <p:grpSp>
          <p:nvGrpSpPr>
            <p:cNvPr id="63" name="Group 62"/>
            <p:cNvGrpSpPr/>
            <p:nvPr/>
          </p:nvGrpSpPr>
          <p:grpSpPr>
            <a:xfrm>
              <a:off x="-62712" y="1631481"/>
              <a:ext cx="8168066" cy="2714624"/>
              <a:chOff x="-62712" y="1631481"/>
              <a:chExt cx="8168066" cy="271462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33576" y="3047006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Arc 24"/>
              <p:cNvSpPr/>
              <p:nvPr/>
            </p:nvSpPr>
            <p:spPr>
              <a:xfrm rot="21357845">
                <a:off x="1618660" y="2330571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solidFill>
                <a:schemeClr val="bg1"/>
              </a:solidFill>
              <a:ln w="1143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0502013">
                <a:off x="5249314" y="2206914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10502013">
                <a:off x="1629355" y="22216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533041" y="3041902"/>
                <a:ext cx="1160147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21357845">
                <a:off x="5238621" y="23828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71138" y="2244925"/>
                <a:ext cx="658461" cy="3135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71138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15283" y="2297236"/>
                <a:ext cx="658462" cy="31385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215283" y="286942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059537" y="3037503"/>
                <a:ext cx="1233574" cy="17986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676702" y="3008449"/>
                <a:ext cx="428652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-62712" y="3181320"/>
                <a:ext cx="1830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/>
                    </a:solidFill>
                    <a:latin typeface="Times New Roman"/>
                    <a:cs typeface="Times New Roman"/>
                  </a:rPr>
                  <a:t>Master Thread</a:t>
                </a:r>
                <a:endParaRPr lang="en-US" sz="2000" b="1" dirty="0">
                  <a:solidFill>
                    <a:schemeClr val="accent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85129" y="3940826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646508" y="3945995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60572" y="1631481"/>
                <a:ext cx="25571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oint      Global Barrier</a:t>
                </a:r>
                <a:endParaRPr lang="en-US" sz="2000" dirty="0"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4171824" y="2047853"/>
                <a:ext cx="13579" cy="1739584"/>
              </a:xfrm>
              <a:prstGeom prst="straightConnector1">
                <a:avLst/>
              </a:prstGeom>
              <a:ln w="57150" cmpd="sng"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215283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96277" y="3048941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571138" y="2849344"/>
                <a:ext cx="658461" cy="344958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995848" y="1865909"/>
                <a:ext cx="236144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726414" y="3121697"/>
              <a:ext cx="0" cy="19224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280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3241944" y="504701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41942" y="4150427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41943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17305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44329" y="2214748"/>
            <a:ext cx="1572976" cy="11281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44329" y="3965369"/>
            <a:ext cx="1674170" cy="18505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7190" y="22028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Locality 2</a:t>
            </a:r>
            <a:endParaRPr lang="en-US" b="1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2709" y="4136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Locality 1</a:t>
            </a:r>
            <a:endParaRPr lang="en-US" b="1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7615" y="13597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future.get()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suspend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8216" y="29979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execute thread 2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7663" y="48207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reactivate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948199"/>
            <a:ext cx="4002245" cy="16925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50684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72052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30002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877856" y="187210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250687" y="2701858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762872" y="2200612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877856" y="225438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04451" y="205957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14572" y="167979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px::async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4407462" y="2724189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502936" y="2710523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50893" y="2736984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793913" y="2713923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44451" y="5103440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71949" y="948199"/>
            <a:ext cx="3947094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30596" y="15977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619254" y="1506532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612474" y="183716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33484" y="130044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164341" y="5284502"/>
            <a:ext cx="946982" cy="54035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4351" y="1471993"/>
            <a:ext cx="1687795" cy="22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111323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144451" y="2184443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612474" y="1218880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23044" y="989287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(dynamic)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51826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98472" y="1669775"/>
            <a:ext cx="849239" cy="18453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625233" y="3492790"/>
            <a:ext cx="878100" cy="886876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2" idx="3"/>
          </p:cNvCxnSpPr>
          <p:nvPr/>
        </p:nvCxnSpPr>
        <p:spPr>
          <a:xfrm>
            <a:off x="3514279" y="4424440"/>
            <a:ext cx="890904" cy="310007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5" idx="2"/>
          </p:cNvCxnSpPr>
          <p:nvPr/>
        </p:nvCxnSpPr>
        <p:spPr>
          <a:xfrm>
            <a:off x="4363478" y="4755514"/>
            <a:ext cx="908229" cy="213944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44" idx="5"/>
          </p:cNvCxnSpPr>
          <p:nvPr/>
        </p:nvCxnSpPr>
        <p:spPr>
          <a:xfrm>
            <a:off x="5264625" y="4949743"/>
            <a:ext cx="853411" cy="13031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98472" y="1669775"/>
            <a:ext cx="850511" cy="19399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41" idx="4"/>
            <a:endCxn id="140" idx="1"/>
          </p:cNvCxnSpPr>
          <p:nvPr/>
        </p:nvCxnSpPr>
        <p:spPr>
          <a:xfrm>
            <a:off x="3546032" y="4511647"/>
            <a:ext cx="824164" cy="36250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41" idx="1"/>
          </p:cNvCxnSpPr>
          <p:nvPr/>
        </p:nvCxnSpPr>
        <p:spPr>
          <a:xfrm>
            <a:off x="2661372" y="3609699"/>
            <a:ext cx="827798" cy="8584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27058" y="4917622"/>
            <a:ext cx="832774" cy="1894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9832" y="5108595"/>
            <a:ext cx="858204" cy="1586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5" idx="3"/>
            <a:endCxn id="126" idx="5"/>
          </p:cNvCxnSpPr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25" idx="3"/>
          </p:cNvCxnSpPr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6" idx="3"/>
          </p:cNvCxnSpPr>
          <p:nvPr/>
        </p:nvCxnSpPr>
        <p:spPr>
          <a:xfrm>
            <a:off x="4375493" y="5023983"/>
            <a:ext cx="872027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55"/>
          <p:cNvSpPr/>
          <p:nvPr/>
        </p:nvSpPr>
        <p:spPr>
          <a:xfrm>
            <a:off x="2605661" y="365068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55"/>
          <p:cNvSpPr/>
          <p:nvPr/>
        </p:nvSpPr>
        <p:spPr>
          <a:xfrm>
            <a:off x="3476371" y="433750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55"/>
          <p:cNvSpPr/>
          <p:nvPr/>
        </p:nvSpPr>
        <p:spPr>
          <a:xfrm>
            <a:off x="2616780" y="346796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55"/>
          <p:cNvSpPr/>
          <p:nvPr/>
        </p:nvSpPr>
        <p:spPr>
          <a:xfrm>
            <a:off x="6107251" y="503923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55"/>
          <p:cNvSpPr/>
          <p:nvPr/>
        </p:nvSpPr>
        <p:spPr>
          <a:xfrm>
            <a:off x="5195891" y="504540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55"/>
          <p:cNvSpPr/>
          <p:nvPr/>
        </p:nvSpPr>
        <p:spPr>
          <a:xfrm>
            <a:off x="2615768" y="35915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55"/>
          <p:cNvSpPr/>
          <p:nvPr/>
        </p:nvSpPr>
        <p:spPr>
          <a:xfrm>
            <a:off x="4351242" y="483068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55"/>
          <p:cNvSpPr/>
          <p:nvPr/>
        </p:nvSpPr>
        <p:spPr>
          <a:xfrm>
            <a:off x="3470216" y="442471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55"/>
          <p:cNvSpPr/>
          <p:nvPr/>
        </p:nvSpPr>
        <p:spPr>
          <a:xfrm>
            <a:off x="6099082" y="52322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55"/>
          <p:cNvSpPr/>
          <p:nvPr/>
        </p:nvSpPr>
        <p:spPr>
          <a:xfrm>
            <a:off x="5207763" y="490627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55"/>
          <p:cNvSpPr/>
          <p:nvPr/>
        </p:nvSpPr>
        <p:spPr>
          <a:xfrm>
            <a:off x="4363478" y="4668577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92930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82470" y="2752682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20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4405039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362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06405" y="4696505"/>
            <a:ext cx="895723" cy="44961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13987" y="3728575"/>
            <a:ext cx="890057" cy="9634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401130" y="2879937"/>
            <a:ext cx="1787168" cy="8382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24357" y="283983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85850" y="328833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72218" y="367851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69956" y="462670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55"/>
          <p:cNvSpPr/>
          <p:nvPr/>
        </p:nvSpPr>
        <p:spPr>
          <a:xfrm>
            <a:off x="5197454" y="353984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55"/>
          <p:cNvSpPr/>
          <p:nvPr/>
        </p:nvSpPr>
        <p:spPr>
          <a:xfrm>
            <a:off x="4379419" y="402503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213009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px::async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70595" y="2966437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956792" y="1442506"/>
            <a:ext cx="3690536" cy="924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45596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06405" y="4463151"/>
            <a:ext cx="888472" cy="68297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5" idx="1"/>
          </p:cNvCxnSpPr>
          <p:nvPr/>
        </p:nvCxnSpPr>
        <p:spPr>
          <a:xfrm flipV="1">
            <a:off x="3490509" y="3923863"/>
            <a:ext cx="888788" cy="5418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368288" y="3114861"/>
            <a:ext cx="1750018" cy="8251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12482" y="30654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97725" y="346645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60343" y="388039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69956" y="4412948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55"/>
          <p:cNvSpPr/>
          <p:nvPr/>
        </p:nvSpPr>
        <p:spPr>
          <a:xfrm>
            <a:off x="5197454" y="353984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55"/>
          <p:cNvSpPr/>
          <p:nvPr/>
        </p:nvSpPr>
        <p:spPr>
          <a:xfrm>
            <a:off x="4379419" y="402503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252954" y="800477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407740" y="799467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930732" y="948199"/>
            <a:ext cx="345864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741232" y="992130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079605" y="151138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087482" y="120767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7533" y="130002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145643" y="5682045"/>
            <a:ext cx="743459" cy="14986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81781" y="1473003"/>
            <a:ext cx="2072931" cy="62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394314" y="182313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506" y="1822671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38528" y="183166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03663" y="1832858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501747" y="817656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55"/>
          <p:cNvSpPr/>
          <p:nvPr/>
        </p:nvSpPr>
        <p:spPr>
          <a:xfrm>
            <a:off x="2605661" y="361505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98472" y="1669355"/>
            <a:ext cx="824235" cy="213037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631263" y="3794662"/>
            <a:ext cx="873802" cy="85274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7" idx="1"/>
          </p:cNvCxnSpPr>
          <p:nvPr/>
        </p:nvCxnSpPr>
        <p:spPr>
          <a:xfrm>
            <a:off x="3498312" y="4649234"/>
            <a:ext cx="881279" cy="65459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05183" y="5306727"/>
            <a:ext cx="862366" cy="23411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20" idx="3"/>
          </p:cNvCxnSpPr>
          <p:nvPr/>
        </p:nvCxnSpPr>
        <p:spPr>
          <a:xfrm>
            <a:off x="5246506" y="5529263"/>
            <a:ext cx="905634" cy="17250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55"/>
          <p:cNvSpPr/>
          <p:nvPr/>
        </p:nvSpPr>
        <p:spPr>
          <a:xfrm>
            <a:off x="4360637" y="5260362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55"/>
          <p:cNvSpPr/>
          <p:nvPr/>
        </p:nvSpPr>
        <p:spPr>
          <a:xfrm>
            <a:off x="3453624" y="459179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55"/>
          <p:cNvSpPr/>
          <p:nvPr/>
        </p:nvSpPr>
        <p:spPr>
          <a:xfrm>
            <a:off x="2586230" y="373490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55"/>
          <p:cNvSpPr/>
          <p:nvPr/>
        </p:nvSpPr>
        <p:spPr>
          <a:xfrm>
            <a:off x="6114232" y="5614826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55"/>
          <p:cNvSpPr/>
          <p:nvPr/>
        </p:nvSpPr>
        <p:spPr>
          <a:xfrm>
            <a:off x="5186579" y="54808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413401" y="5023983"/>
            <a:ext cx="834119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58127" y="3960015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030837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83927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400742" y="3956220"/>
            <a:ext cx="847294" cy="23974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184138" y="3268073"/>
            <a:ext cx="611150" cy="67135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56514" y="3738741"/>
            <a:ext cx="654540" cy="83747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02779" y="1442080"/>
            <a:ext cx="2844549" cy="426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18035" y="2202166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251776" y="79831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256922"/>
            <a:ext cx="883123" cy="46945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393063" y="4065252"/>
            <a:ext cx="857624" cy="20123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64202" y="3953198"/>
            <a:ext cx="869517" cy="10017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381759" y="3526827"/>
            <a:ext cx="868915" cy="4227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8866" y="3953198"/>
            <a:ext cx="1775777" cy="129807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228897" y="3328364"/>
            <a:ext cx="950630" cy="202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3701" y="3824394"/>
            <a:ext cx="867435" cy="13370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089311" y="37506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55"/>
          <p:cNvSpPr/>
          <p:nvPr/>
        </p:nvSpPr>
        <p:spPr>
          <a:xfrm>
            <a:off x="6095811" y="391917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21938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55"/>
          <p:cNvSpPr/>
          <p:nvPr/>
        </p:nvSpPr>
        <p:spPr>
          <a:xfrm>
            <a:off x="5200336" y="401549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390068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55"/>
          <p:cNvSpPr/>
          <p:nvPr/>
        </p:nvSpPr>
        <p:spPr>
          <a:xfrm>
            <a:off x="5204069" y="347189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6115348" y="3292739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55"/>
          <p:cNvSpPr/>
          <p:nvPr/>
        </p:nvSpPr>
        <p:spPr>
          <a:xfrm>
            <a:off x="5214996" y="389848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794840" y="534646"/>
            <a:ext cx="6852488" cy="6007934"/>
            <a:chOff x="794840" y="534646"/>
            <a:chExt cx="6852488" cy="600793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20605"/>
              <a:ext cx="595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1            2            4             8           16           32            64         128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3063" y="534646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64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32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3299897" y="3930651"/>
              <a:ext cx="711926" cy="56968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968830" y="3584489"/>
              <a:ext cx="857250" cy="365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820282" y="3415279"/>
              <a:ext cx="616168" cy="127000"/>
            </a:xfrm>
            <a:prstGeom prst="line">
              <a:avLst/>
            </a:prstGeom>
            <a:ln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14159" y="5144656"/>
              <a:ext cx="738704" cy="807662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4" idx="5"/>
            </p:cNvCxnSpPr>
            <p:nvPr/>
          </p:nvCxnSpPr>
          <p:spPr>
            <a:xfrm flipV="1">
              <a:off x="2569735" y="4508022"/>
              <a:ext cx="696092" cy="633942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27285" y="5157454"/>
              <a:ext cx="738542" cy="79031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297162" y="4418588"/>
              <a:ext cx="699172" cy="69879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011823" y="3768215"/>
              <a:ext cx="814257" cy="613267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610195" y="3035350"/>
              <a:ext cx="656123" cy="248436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265827" y="4408684"/>
              <a:ext cx="1491283" cy="155353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759493" y="3760790"/>
              <a:ext cx="850702" cy="6721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610195" y="3157034"/>
              <a:ext cx="798391" cy="61118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4757110" y="34787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2478552" y="5086401"/>
              <a:ext cx="121577" cy="11112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232614" y="4434078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971533" y="3873500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962259" y="4340078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3214701" y="5064511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5549406" y="371379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352945" y="310701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2214759" cy="189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0549" y="96837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872694"/>
              <a:ext cx="550202" cy="1"/>
            </a:xfrm>
            <a:prstGeom prst="line">
              <a:avLst/>
            </a:prstGeom>
            <a:ln>
              <a:solidFill>
                <a:srgbClr val="66006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13112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65627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02350" y="200973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878673" y="2553866"/>
              <a:ext cx="550202" cy="1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499870" y="233252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4042799" y="5184342"/>
              <a:ext cx="768504" cy="762387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>
              <a:off x="3981682" y="507730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4848293" y="4418588"/>
              <a:ext cx="761902" cy="738868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64474" y="3647859"/>
              <a:ext cx="744111" cy="740359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408585" y="3035350"/>
              <a:ext cx="797738" cy="637253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144" idx="1"/>
            </p:cNvCxnSpPr>
            <p:nvPr/>
          </p:nvCxnSpPr>
          <p:spPr>
            <a:xfrm flipV="1">
              <a:off x="4804794" y="3640052"/>
              <a:ext cx="2366920" cy="2325145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573850" y="432177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6352945" y="358448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7134031" y="298351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4757110" y="50899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4820282" y="3283785"/>
              <a:ext cx="789913" cy="474288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5549406" y="3228223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4759493" y="3702510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6449694" y="2905053"/>
              <a:ext cx="515018" cy="248436"/>
            </a:xfrm>
            <a:prstGeom prst="line">
              <a:avLst/>
            </a:prstGeom>
            <a:ln>
              <a:solidFill>
                <a:srgbClr val="66006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255608" y="2905053"/>
              <a:ext cx="353007" cy="134075"/>
            </a:xfrm>
            <a:prstGeom prst="line">
              <a:avLst/>
            </a:prstGeom>
            <a:ln>
              <a:solidFill>
                <a:schemeClr val="accent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186621" y="3202654"/>
              <a:ext cx="421994" cy="450801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Isosceles Triangle 143"/>
            <p:cNvSpPr/>
            <p:nvPr/>
          </p:nvSpPr>
          <p:spPr>
            <a:xfrm>
              <a:off x="7141320" y="3584489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6368284" y="4309765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5542897" y="5096340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7206323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664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495758" y="438148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515405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495758" y="146783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220010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3941032" y="1453076"/>
              <a:ext cx="3652290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3941032" y="2192725"/>
              <a:ext cx="3694843" cy="2922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90505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63310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1635707" y="4376776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515276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891681" y="2244074"/>
              <a:ext cx="550202" cy="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9" name="Isosceles Triangle 228"/>
            <p:cNvSpPr/>
            <p:nvPr/>
          </p:nvSpPr>
          <p:spPr>
            <a:xfrm>
              <a:off x="4704503" y="434635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9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11165</TotalTime>
  <Words>647</Words>
  <Application>Microsoft Macintosh PowerPoint</Application>
  <PresentationFormat>On-screen Show (4:3)</PresentationFormat>
  <Paragraphs>661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Khatami</dc:creator>
  <cp:lastModifiedBy>Microsoft Office User</cp:lastModifiedBy>
  <cp:revision>292</cp:revision>
  <dcterms:created xsi:type="dcterms:W3CDTF">2015-11-08T14:51:21Z</dcterms:created>
  <dcterms:modified xsi:type="dcterms:W3CDTF">2016-03-03T22:58:18Z</dcterms:modified>
</cp:coreProperties>
</file>