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6" r:id="rId4"/>
    <p:sldId id="283" r:id="rId5"/>
    <p:sldId id="282" r:id="rId6"/>
    <p:sldId id="285" r:id="rId7"/>
    <p:sldId id="284" r:id="rId8"/>
    <p:sldId id="266" r:id="rId9"/>
    <p:sldId id="279" r:id="rId10"/>
    <p:sldId id="270" r:id="rId11"/>
    <p:sldId id="271" r:id="rId12"/>
    <p:sldId id="267" r:id="rId13"/>
    <p:sldId id="273" r:id="rId14"/>
    <p:sldId id="274" r:id="rId15"/>
    <p:sldId id="275" r:id="rId16"/>
    <p:sldId id="268" r:id="rId17"/>
    <p:sldId id="262" r:id="rId18"/>
    <p:sldId id="259" r:id="rId19"/>
    <p:sldId id="278" r:id="rId20"/>
    <p:sldId id="276" r:id="rId21"/>
    <p:sldId id="277" r:id="rId22"/>
    <p:sldId id="260" r:id="rId23"/>
    <p:sldId id="265" r:id="rId24"/>
    <p:sldId id="258" r:id="rId25"/>
    <p:sldId id="263" r:id="rId26"/>
    <p:sldId id="264" r:id="rId27"/>
    <p:sldId id="269" r:id="rId28"/>
    <p:sldId id="272" r:id="rId29"/>
    <p:sldId id="280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1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58793" y="3716784"/>
            <a:ext cx="663085" cy="88277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432520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</a:t>
            </a:r>
            <a:r>
              <a:rPr lang="en-US" dirty="0" smtClean="0">
                <a:latin typeface="Times New Roman"/>
                <a:cs typeface="Times New Roman"/>
              </a:rPr>
              <a:t>for_each(par) </a:t>
            </a:r>
            <a:r>
              <a:rPr lang="en-US" dirty="0" smtClean="0">
                <a:latin typeface="Times New Roman"/>
                <a:cs typeface="Times New Roman"/>
              </a:rPr>
              <a:t>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42949" y="3282985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56326" y="1442506"/>
            <a:ext cx="1391002" cy="2532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463082"/>
            <a:ext cx="858840" cy="263300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43910" y="3797074"/>
            <a:ext cx="906204" cy="22315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65" idx="5"/>
          </p:cNvCxnSpPr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4662" y="3427101"/>
            <a:ext cx="882034" cy="42570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113725" y="336789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42126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403130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5226067" y="350903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</a:t>
            </a:r>
            <a:r>
              <a:rPr lang="en-US" dirty="0" smtClean="0">
                <a:latin typeface="Times New Roman"/>
                <a:cs typeface="Times New Roman"/>
              </a:rPr>
              <a:t>for_each(par) </a:t>
            </a:r>
            <a:r>
              <a:rPr lang="en-US" dirty="0" smtClean="0">
                <a:latin typeface="Times New Roman"/>
                <a:cs typeface="Times New Roman"/>
              </a:rPr>
              <a:t>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63701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8689" y="3860952"/>
            <a:ext cx="842632" cy="32098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407280" y="4017105"/>
            <a:ext cx="867942" cy="439832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55"/>
          <p:cNvSpPr/>
          <p:nvPr/>
        </p:nvSpPr>
        <p:spPr>
          <a:xfrm>
            <a:off x="6102611" y="375079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5244961" y="395521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5208283" y="380694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OpenMP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48199"/>
            <a:ext cx="5577052" cy="16925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</a:t>
            </a:r>
            <a:r>
              <a:rPr lang="en-US" dirty="0" smtClean="0">
                <a:latin typeface="Times New Roman"/>
                <a:cs typeface="Times New Roman"/>
              </a:rPr>
              <a:t>for_each (par)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50687" y="2701858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877856" y="225438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04451" y="205957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14572" y="1679798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px::async </a:t>
            </a:r>
            <a:r>
              <a:rPr lang="en-US" dirty="0" smtClean="0">
                <a:latin typeface="Times New Roman"/>
                <a:cs typeface="Times New Roman"/>
              </a:rPr>
              <a:t>with </a:t>
            </a:r>
            <a:r>
              <a:rPr lang="en-US" dirty="0" smtClean="0">
                <a:latin typeface="Times New Roman"/>
                <a:cs typeface="Times New Roman"/>
              </a:rPr>
              <a:t>hpx</a:t>
            </a:r>
            <a:r>
              <a:rPr lang="en-US" dirty="0">
                <a:latin typeface="Times New Roman"/>
                <a:cs typeface="Times New Roman"/>
              </a:rPr>
              <a:t>::parallel::</a:t>
            </a:r>
            <a:r>
              <a:rPr lang="en-US" dirty="0" smtClean="0">
                <a:latin typeface="Times New Roman"/>
                <a:cs typeface="Times New Roman"/>
              </a:rPr>
              <a:t>for_each(par(task))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407462" y="2724189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02936" y="2710523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50893" y="2736984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793913" y="2713923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4073" y="2699632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01881" y="2722547"/>
            <a:ext cx="1140" cy="323043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551" y="1805049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935" y="1947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850573" y="2206830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0575" y="3026225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4959" y="23608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194956" y="3180255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endParaRPr lang="en-US" sz="1050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1163782" y="1710047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70957" y="2931222"/>
            <a:ext cx="688769" cy="2968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2541319" y="200692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51216" y="2389905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51215" y="3223299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2171207" y="2422564"/>
            <a:ext cx="1852550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F(in  , in  , </a:t>
            </a:r>
            <a:r>
              <a:rPr lang="is-IS" dirty="0" smtClean="0"/>
              <a:t>… , in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631" y="2116423"/>
            <a:ext cx="187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2                     n </a:t>
            </a:r>
            <a:endParaRPr lang="en-US" sz="105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11239" y="2608611"/>
            <a:ext cx="3087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43748" y="2422563"/>
            <a:ext cx="688768" cy="403761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42413" y="2206830"/>
            <a:ext cx="431468" cy="30275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2413" y="2748114"/>
            <a:ext cx="431468" cy="3196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4250" y="2092999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/>
              <a:t>.</a:t>
            </a:r>
            <a:endParaRPr lang="en-US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065577" y="2485834"/>
            <a:ext cx="2199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  <a:endParaRPr lang="en-US" sz="105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821008" y="114457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Inputs               Dataflow Object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03440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284502"/>
            <a:ext cx="946982" cy="54035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78100" cy="886876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2" idx="3"/>
          </p:cNvCxnSpPr>
          <p:nvPr/>
        </p:nvCxnSpPr>
        <p:spPr>
          <a:xfrm>
            <a:off x="3514279" y="4424440"/>
            <a:ext cx="890904" cy="310007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5" idx="2"/>
          </p:cNvCxnSpPr>
          <p:nvPr/>
        </p:nvCxnSpPr>
        <p:spPr>
          <a:xfrm>
            <a:off x="4363478" y="4755514"/>
            <a:ext cx="908229" cy="213944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4" idx="5"/>
          </p:cNvCxnSpPr>
          <p:nvPr/>
        </p:nvCxnSpPr>
        <p:spPr>
          <a:xfrm>
            <a:off x="5264625" y="4949743"/>
            <a:ext cx="853411" cy="1303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1" idx="4"/>
            <a:endCxn id="140" idx="1"/>
          </p:cNvCxnSpPr>
          <p:nvPr/>
        </p:nvCxnSpPr>
        <p:spPr>
          <a:xfrm>
            <a:off x="3546032" y="4511647"/>
            <a:ext cx="824164" cy="36250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41" idx="1"/>
          </p:cNvCxnSpPr>
          <p:nvPr/>
        </p:nvCxnSpPr>
        <p:spPr>
          <a:xfrm>
            <a:off x="2661372" y="3609699"/>
            <a:ext cx="827798" cy="8584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058" y="4917622"/>
            <a:ext cx="832774" cy="1894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9832" y="5108595"/>
            <a:ext cx="858204" cy="1586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5" idx="3"/>
            <a:endCxn id="126" idx="5"/>
          </p:cNvCxnSpPr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5" idx="3"/>
          </p:cNvCxnSpPr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6" idx="3"/>
          </p:cNvCxnSpPr>
          <p:nvPr/>
        </p:nvCxnSpPr>
        <p:spPr>
          <a:xfrm>
            <a:off x="4375493" y="5023983"/>
            <a:ext cx="872027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33750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07251" y="503923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95891" y="504540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83068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42471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2322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490627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66857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470" y="2752682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20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05039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362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696505"/>
            <a:ext cx="895723" cy="44961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13987" y="3728575"/>
            <a:ext cx="890057" cy="9634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2879937"/>
            <a:ext cx="1787168" cy="8382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24357" y="283983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28833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62670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5577190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r>
              <a:rPr lang="en-US" dirty="0">
                <a:latin typeface="Times New Roman"/>
                <a:cs typeface="Times New Roman"/>
              </a:rPr>
              <a:t>::async with hpx::parallel::for_each(par(task))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70595" y="2966437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099448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463151"/>
            <a:ext cx="888472" cy="68297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5" idx="1"/>
          </p:cNvCxnSpPr>
          <p:nvPr/>
        </p:nvCxnSpPr>
        <p:spPr>
          <a:xfrm flipV="1">
            <a:off x="3490509" y="3923863"/>
            <a:ext cx="888788" cy="5418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68288" y="3114861"/>
            <a:ext cx="1750018" cy="8251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12482" y="30654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97725" y="346645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60343" y="388039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41294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7" y="1857955"/>
            <a:ext cx="4801325" cy="3949809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91646" y="1829856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46244" y="1840449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49714" y="1829550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86975" y="18546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682045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7" idx="1"/>
          </p:cNvCxnSpPr>
          <p:nvPr/>
        </p:nvCxnSpPr>
        <p:spPr>
          <a:xfrm>
            <a:off x="3498312" y="4649234"/>
            <a:ext cx="881279" cy="65459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05183" y="5306727"/>
            <a:ext cx="862366" cy="23411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0" idx="3"/>
          </p:cNvCxnSpPr>
          <p:nvPr/>
        </p:nvCxnSpPr>
        <p:spPr>
          <a:xfrm>
            <a:off x="5246506" y="5529263"/>
            <a:ext cx="905634" cy="17250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55"/>
          <p:cNvSpPr/>
          <p:nvPr/>
        </p:nvSpPr>
        <p:spPr>
          <a:xfrm>
            <a:off x="4360637" y="5260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61482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13401" y="5023983"/>
            <a:ext cx="834119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11266</TotalTime>
  <Words>694</Words>
  <Application>Microsoft Macintosh PowerPoint</Application>
  <PresentationFormat>On-screen Show (4:3)</PresentationFormat>
  <Paragraphs>678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302</cp:revision>
  <dcterms:created xsi:type="dcterms:W3CDTF">2015-11-08T14:51:21Z</dcterms:created>
  <dcterms:modified xsi:type="dcterms:W3CDTF">2016-03-04T21:05:12Z</dcterms:modified>
</cp:coreProperties>
</file>