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églalap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D9D3DB-2A17-42A4-84E0-37154F103D39}" type="datetimeFigureOut">
              <a:rPr lang="hu-HU" smtClean="0"/>
              <a:t>2010.12.06.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D1E6B0-F01C-4E42-B6CB-45BA182AAB59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Szoftverarchitektúrák</a:t>
            </a:r>
            <a:br>
              <a:rPr lang="hu-HU" smtClean="0"/>
            </a:br>
            <a:r>
              <a:rPr lang="hu-HU" smtClean="0"/>
              <a:t>12. Sorozat portál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Balázs Zoltán</a:t>
            </a:r>
          </a:p>
          <a:p>
            <a:r>
              <a:rPr lang="hu-HU" smtClean="0"/>
              <a:t>Kiss Zoltán</a:t>
            </a:r>
          </a:p>
          <a:p>
            <a:r>
              <a:rPr lang="hu-HU" err="1" smtClean="0"/>
              <a:t>Kolzulens</a:t>
            </a:r>
            <a:r>
              <a:rPr lang="hu-HU" smtClean="0"/>
              <a:t>: </a:t>
            </a:r>
            <a:r>
              <a:rPr lang="hu-HU" err="1" smtClean="0"/>
              <a:t>Schrádi</a:t>
            </a:r>
            <a:r>
              <a:rPr lang="hu-HU" smtClean="0"/>
              <a:t> Tamás</a:t>
            </a:r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Továbbfejlesztési lehetőségek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Funkciók finomítása</a:t>
            </a:r>
          </a:p>
          <a:p>
            <a:r>
              <a:rPr lang="hu-HU" smtClean="0"/>
              <a:t>GUI szépítés</a:t>
            </a:r>
          </a:p>
          <a:p>
            <a:r>
              <a:rPr lang="hu-HU" smtClean="0"/>
              <a:t>Doksi végére amiket írtunk...</a:t>
            </a:r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DEMO</a:t>
            </a:r>
            <a:endParaRPr lang="hu-HU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 ismertetése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Sorozatokat nyilvántartó portál készítése</a:t>
            </a:r>
          </a:p>
          <a:p>
            <a:r>
              <a:rPr lang="hu-HU" smtClean="0"/>
              <a:t>Funkciók</a:t>
            </a:r>
          </a:p>
          <a:p>
            <a:pPr lvl="1"/>
            <a:r>
              <a:rPr lang="hu-HU" smtClean="0"/>
              <a:t>Sorozatok böngészése, keresés</a:t>
            </a:r>
          </a:p>
          <a:p>
            <a:pPr lvl="1"/>
            <a:r>
              <a:rPr lang="hu-HU" smtClean="0"/>
              <a:t>Új felhasználók regisztrálhatnak</a:t>
            </a:r>
          </a:p>
          <a:p>
            <a:pPr lvl="1"/>
            <a:r>
              <a:rPr lang="hu-HU" smtClean="0"/>
              <a:t>Regisztráció után: sorozatok, epizódok kommentelése, lájkolása, értékelése (1-10)</a:t>
            </a:r>
          </a:p>
          <a:p>
            <a:pPr lvl="1"/>
            <a:r>
              <a:rPr lang="hu-HU" smtClean="0"/>
              <a:t>Két felhasználótípus:</a:t>
            </a:r>
          </a:p>
          <a:p>
            <a:pPr lvl="2"/>
            <a:r>
              <a:rPr lang="hu-HU" smtClean="0"/>
              <a:t>Adminisztrátor: kommentek engedélyezése</a:t>
            </a:r>
          </a:p>
          <a:p>
            <a:pPr lvl="2"/>
            <a:r>
              <a:rPr lang="hu-HU" smtClean="0"/>
              <a:t>Közönséges felhasználó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Elvárások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Mik az egyéb követelmények</a:t>
            </a:r>
          </a:p>
          <a:p>
            <a:pPr lvl="1"/>
            <a:r>
              <a:rPr lang="hu-HU" smtClean="0"/>
              <a:t>architektura</a:t>
            </a:r>
          </a:p>
          <a:p>
            <a:pPr lvl="1"/>
            <a:r>
              <a:rPr lang="hu-HU" smtClean="0"/>
              <a:t>ami nem a funkcionalitással kapcsolatos</a:t>
            </a:r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Felhasznált technológiák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Java EE 5</a:t>
            </a:r>
          </a:p>
          <a:p>
            <a:pPr lvl="1"/>
            <a:r>
              <a:rPr lang="hu-HU" smtClean="0"/>
              <a:t>JPA</a:t>
            </a:r>
          </a:p>
          <a:p>
            <a:pPr lvl="1"/>
            <a:r>
              <a:rPr lang="hu-HU" smtClean="0"/>
              <a:t>EJB</a:t>
            </a:r>
          </a:p>
          <a:p>
            <a:pPr lvl="1"/>
            <a:r>
              <a:rPr lang="hu-HU" smtClean="0"/>
              <a:t>JBoss</a:t>
            </a:r>
          </a:p>
          <a:p>
            <a:r>
              <a:rPr lang="hu-HU" smtClean="0"/>
              <a:t>GWT</a:t>
            </a:r>
          </a:p>
          <a:p>
            <a:r>
              <a:rPr lang="hu-HU" smtClean="0"/>
              <a:t>DB: MySQL</a:t>
            </a:r>
          </a:p>
          <a:p>
            <a:endParaRPr lang="hu-HU" smtClean="0"/>
          </a:p>
          <a:p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Használati esetek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ÁBRA</a:t>
            </a:r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Architektúra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mtClean="0"/>
              <a:t>ÁBRA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mtClean="0"/>
              <a:t>kliens</a:t>
            </a:r>
          </a:p>
          <a:p>
            <a:r>
              <a:rPr lang="hu-HU" smtClean="0"/>
              <a:t>gwt server</a:t>
            </a:r>
          </a:p>
          <a:p>
            <a:r>
              <a:rPr lang="hu-HU" smtClean="0"/>
              <a:t>üzleti logika (EJB)</a:t>
            </a:r>
          </a:p>
          <a:p>
            <a:r>
              <a:rPr lang="hu-HU" smtClean="0"/>
              <a:t>DAO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Komponensek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mtClean="0"/>
              <a:t>ÁBRA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mtClean="0"/>
              <a:t>Webalkalmazás</a:t>
            </a:r>
          </a:p>
          <a:p>
            <a:r>
              <a:rPr lang="hu-HU" smtClean="0"/>
              <a:t>GWT szervízek</a:t>
            </a:r>
          </a:p>
          <a:p>
            <a:r>
              <a:rPr lang="hu-HU" smtClean="0"/>
              <a:t>Converter</a:t>
            </a:r>
          </a:p>
          <a:p>
            <a:r>
              <a:rPr lang="hu-HU" smtClean="0"/>
              <a:t>EJB</a:t>
            </a:r>
          </a:p>
          <a:p>
            <a:r>
              <a:rPr lang="hu-HU" smtClean="0"/>
              <a:t>DAO</a:t>
            </a:r>
          </a:p>
          <a:p>
            <a:r>
              <a:rPr lang="hu-HU" smtClean="0"/>
              <a:t>JPA</a:t>
            </a:r>
          </a:p>
          <a:p>
            <a:r>
              <a:rPr lang="hu-HU" smtClean="0"/>
              <a:t>DB</a:t>
            </a:r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Perzisztens réteg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ÁBRA</a:t>
            </a:r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Webalkalmazás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Screenshot</a:t>
            </a:r>
          </a:p>
          <a:p>
            <a:r>
              <a:rPr lang="hu-HU" smtClean="0"/>
              <a:t>Pár szó róla</a:t>
            </a:r>
            <a:endParaRPr lang="hu-H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</TotalTime>
  <Words>113</Words>
  <Application>Microsoft Office PowerPoint</Application>
  <PresentationFormat>Diavetítés a képernyőre (4:3 oldalarány)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Modul</vt:lpstr>
      <vt:lpstr>Szoftverarchitektúrák 12. Sorozat portál</vt:lpstr>
      <vt:lpstr>Feladat ismertetése</vt:lpstr>
      <vt:lpstr>Elvárások</vt:lpstr>
      <vt:lpstr>Felhasznált technológiák</vt:lpstr>
      <vt:lpstr>Használati esetek</vt:lpstr>
      <vt:lpstr>Architektúra</vt:lpstr>
      <vt:lpstr>Komponensek</vt:lpstr>
      <vt:lpstr>Perzisztens réteg</vt:lpstr>
      <vt:lpstr>Webalkalmazás</vt:lpstr>
      <vt:lpstr>Továbbfejlesztési lehetőségek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Szoftverarchitektúrák 12. Sorozat portál</dc:title>
  <dc:creator>Kiss Zoltán</dc:creator>
  <cp:lastModifiedBy>Kiss Zoltán</cp:lastModifiedBy>
  <cp:revision>22</cp:revision>
  <dcterms:created xsi:type="dcterms:W3CDTF">2010-12-06T08:10:50Z</dcterms:created>
  <dcterms:modified xsi:type="dcterms:W3CDTF">2010-12-06T10:07:17Z</dcterms:modified>
</cp:coreProperties>
</file>