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Téglalap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églalap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D9D3DB-2A17-42A4-84E0-37154F103D39}" type="datetimeFigureOut">
              <a:rPr lang="hu-HU" smtClean="0"/>
              <a:pPr/>
              <a:t>2010.12.07.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D1E6B0-F01C-4E42-B6CB-45BA182AAB5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Szoftverarchitektúrák</a:t>
            </a:r>
            <a:br>
              <a:rPr lang="hu-HU" smtClean="0"/>
            </a:br>
            <a:r>
              <a:rPr lang="hu-HU" smtClean="0"/>
              <a:t>12. Sorozat portál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Balázs Zoltán</a:t>
            </a:r>
          </a:p>
          <a:p>
            <a:r>
              <a:rPr lang="hu-HU" smtClean="0"/>
              <a:t>Kiss Zoltán</a:t>
            </a:r>
          </a:p>
          <a:p>
            <a:r>
              <a:rPr lang="hu-HU" err="1" smtClean="0"/>
              <a:t>Kolzulens</a:t>
            </a:r>
            <a:r>
              <a:rPr lang="hu-HU" smtClean="0"/>
              <a:t>: </a:t>
            </a:r>
            <a:r>
              <a:rPr lang="hu-HU" err="1" smtClean="0"/>
              <a:t>Schrádi</a:t>
            </a:r>
            <a:r>
              <a:rPr lang="hu-HU" smtClean="0"/>
              <a:t> Tamás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DEMO</a:t>
            </a:r>
            <a:endParaRPr lang="hu-HU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 ismertetése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Sorozatokat nyilvántartó portál készítése</a:t>
            </a:r>
          </a:p>
          <a:p>
            <a:r>
              <a:rPr lang="hu-HU" smtClean="0"/>
              <a:t>Funkciók</a:t>
            </a:r>
          </a:p>
          <a:p>
            <a:pPr lvl="1"/>
            <a:r>
              <a:rPr lang="hu-HU" smtClean="0"/>
              <a:t>Sorozatok böngészése, keresés</a:t>
            </a:r>
          </a:p>
          <a:p>
            <a:pPr lvl="1"/>
            <a:r>
              <a:rPr lang="hu-HU" smtClean="0"/>
              <a:t>Új felhasználók regisztrálhatnak</a:t>
            </a:r>
          </a:p>
          <a:p>
            <a:pPr lvl="1"/>
            <a:r>
              <a:rPr lang="hu-HU" smtClean="0"/>
              <a:t>Regisztráció után: sorozatok, epizódok kommentelése, lájkolása, értékelése (1-10)</a:t>
            </a:r>
          </a:p>
          <a:p>
            <a:pPr lvl="1"/>
            <a:r>
              <a:rPr lang="hu-HU" smtClean="0"/>
              <a:t>Két felhasználótípus:</a:t>
            </a:r>
          </a:p>
          <a:p>
            <a:pPr lvl="2"/>
            <a:r>
              <a:rPr lang="hu-HU" smtClean="0"/>
              <a:t>Adminisztrátor: kommentek engedélyezése</a:t>
            </a:r>
          </a:p>
          <a:p>
            <a:pPr lvl="2"/>
            <a:r>
              <a:rPr lang="hu-HU" smtClean="0"/>
              <a:t>Közönséges felhasználó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Felhasznált technológiák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Java EE 5</a:t>
            </a:r>
          </a:p>
          <a:p>
            <a:pPr lvl="1"/>
            <a:r>
              <a:rPr lang="hu-HU" smtClean="0"/>
              <a:t>JPA</a:t>
            </a:r>
          </a:p>
          <a:p>
            <a:pPr lvl="1"/>
            <a:r>
              <a:rPr lang="hu-HU" smtClean="0"/>
              <a:t>EJB</a:t>
            </a:r>
          </a:p>
          <a:p>
            <a:pPr lvl="1"/>
            <a:r>
              <a:rPr lang="hu-HU" smtClean="0"/>
              <a:t>JBoss</a:t>
            </a:r>
          </a:p>
          <a:p>
            <a:r>
              <a:rPr lang="hu-HU" smtClean="0"/>
              <a:t>GWT</a:t>
            </a:r>
          </a:p>
          <a:p>
            <a:r>
              <a:rPr lang="hu-HU" smtClean="0"/>
              <a:t>Adatbázis: </a:t>
            </a:r>
            <a:r>
              <a:rPr lang="hu-HU" smtClean="0"/>
              <a:t>MySQL</a:t>
            </a:r>
          </a:p>
          <a:p>
            <a:endParaRPr lang="hu-HU" smtClean="0"/>
          </a:p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Használati esetek</a:t>
            </a:r>
            <a:endParaRPr lang="hu-HU"/>
          </a:p>
        </p:txBody>
      </p:sp>
      <p:pic>
        <p:nvPicPr>
          <p:cNvPr id="1026" name="Picture 2" descr="E:\BME\current\eclipse\doc\01 kov-spec\uml\use-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5932258" cy="5013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Architektúra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mtClean="0"/>
              <a:t>kliens</a:t>
            </a:r>
          </a:p>
          <a:p>
            <a:pPr lvl="1"/>
            <a:r>
              <a:rPr lang="hu-HU" smtClean="0"/>
              <a:t>Böngészőn keresztül</a:t>
            </a:r>
          </a:p>
          <a:p>
            <a:pPr lvl="1"/>
            <a:r>
              <a:rPr lang="hu-HU" smtClean="0"/>
              <a:t>GWT kliens oldal</a:t>
            </a:r>
            <a:endParaRPr lang="hu-HU" smtClean="0"/>
          </a:p>
          <a:p>
            <a:r>
              <a:rPr lang="hu-HU" smtClean="0"/>
              <a:t>GWT server</a:t>
            </a:r>
          </a:p>
          <a:p>
            <a:pPr lvl="1"/>
            <a:r>
              <a:rPr lang="hu-HU" smtClean="0"/>
              <a:t>GWT szerver oldal</a:t>
            </a:r>
            <a:endParaRPr lang="hu-HU" smtClean="0"/>
          </a:p>
          <a:p>
            <a:r>
              <a:rPr lang="hu-HU" smtClean="0"/>
              <a:t>Üzleti </a:t>
            </a:r>
            <a:r>
              <a:rPr lang="hu-HU" smtClean="0"/>
              <a:t>logika (EJB</a:t>
            </a:r>
            <a:r>
              <a:rPr lang="hu-HU" smtClean="0"/>
              <a:t>)</a:t>
            </a:r>
          </a:p>
          <a:p>
            <a:pPr lvl="1"/>
            <a:r>
              <a:rPr lang="hu-HU" smtClean="0"/>
              <a:t>SeriesPortal interfész</a:t>
            </a:r>
            <a:endParaRPr lang="hu-HU" smtClean="0"/>
          </a:p>
          <a:p>
            <a:r>
              <a:rPr lang="hu-HU" smtClean="0"/>
              <a:t>DAO</a:t>
            </a:r>
          </a:p>
          <a:p>
            <a:pPr lvl="1"/>
            <a:r>
              <a:rPr lang="hu-HU" smtClean="0"/>
              <a:t>EJB használja</a:t>
            </a:r>
          </a:p>
          <a:p>
            <a:pPr lvl="1"/>
            <a:r>
              <a:rPr lang="hu-HU" smtClean="0"/>
              <a:t>JPA lekérdezése</a:t>
            </a:r>
            <a:endParaRPr lang="hu-HU" smtClean="0"/>
          </a:p>
          <a:p>
            <a:pPr lvl="1"/>
            <a:endParaRPr lang="hu-HU"/>
          </a:p>
        </p:txBody>
      </p:sp>
      <p:pic>
        <p:nvPicPr>
          <p:cNvPr id="2050" name="Picture 2" descr="E:\BME\current\eclipse\doc\02 beadas\visio\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3181350" cy="3762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Komponensek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843808" y="1775191"/>
            <a:ext cx="5842992" cy="4625609"/>
          </a:xfrm>
        </p:spPr>
        <p:txBody>
          <a:bodyPr>
            <a:normAutofit fontScale="92500" lnSpcReduction="20000"/>
          </a:bodyPr>
          <a:lstStyle/>
          <a:p>
            <a:r>
              <a:rPr lang="hu-HU" smtClean="0"/>
              <a:t>GWT webalkalmazás</a:t>
            </a:r>
          </a:p>
          <a:p>
            <a:pPr lvl="1"/>
            <a:r>
              <a:rPr lang="hu-HU" smtClean="0"/>
              <a:t>Javascript</a:t>
            </a:r>
            <a:endParaRPr lang="hu-HU" smtClean="0"/>
          </a:p>
          <a:p>
            <a:r>
              <a:rPr lang="hu-HU" smtClean="0"/>
              <a:t>GWT szervízek</a:t>
            </a:r>
          </a:p>
          <a:p>
            <a:r>
              <a:rPr lang="hu-HU" smtClean="0"/>
              <a:t>Converter</a:t>
            </a:r>
          </a:p>
          <a:p>
            <a:pPr lvl="1"/>
            <a:r>
              <a:rPr lang="hu-HU" smtClean="0"/>
              <a:t>JPA – DTO konverzió</a:t>
            </a:r>
          </a:p>
          <a:p>
            <a:pPr lvl="1"/>
            <a:r>
              <a:rPr lang="hu-HU" smtClean="0"/>
              <a:t>Reflection</a:t>
            </a:r>
            <a:endParaRPr lang="hu-HU" smtClean="0"/>
          </a:p>
          <a:p>
            <a:r>
              <a:rPr lang="hu-HU" smtClean="0"/>
              <a:t>EJB</a:t>
            </a:r>
          </a:p>
          <a:p>
            <a:r>
              <a:rPr lang="hu-HU" smtClean="0"/>
              <a:t>DAO</a:t>
            </a:r>
          </a:p>
          <a:p>
            <a:r>
              <a:rPr lang="hu-HU" smtClean="0"/>
              <a:t>JPA</a:t>
            </a:r>
          </a:p>
          <a:p>
            <a:pPr lvl="1"/>
            <a:r>
              <a:rPr lang="hu-HU" smtClean="0"/>
              <a:t>Hibernate</a:t>
            </a:r>
            <a:endParaRPr lang="hu-HU" smtClean="0"/>
          </a:p>
          <a:p>
            <a:r>
              <a:rPr lang="hu-HU" smtClean="0"/>
              <a:t>DB</a:t>
            </a:r>
            <a:endParaRPr lang="hu-HU"/>
          </a:p>
        </p:txBody>
      </p:sp>
      <p:pic>
        <p:nvPicPr>
          <p:cNvPr id="3074" name="Picture 2" descr="E:\BME\current\eclipse\doc\02 beadas\visio\compon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2105025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Perzisztens réteg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004048" y="1775191"/>
            <a:ext cx="3682752" cy="4625609"/>
          </a:xfrm>
        </p:spPr>
        <p:txBody>
          <a:bodyPr>
            <a:normAutofit lnSpcReduction="10000"/>
          </a:bodyPr>
          <a:lstStyle/>
          <a:p>
            <a:r>
              <a:rPr lang="hu-HU" smtClean="0"/>
              <a:t>RegisteredEntity</a:t>
            </a:r>
          </a:p>
          <a:p>
            <a:pPr lvl="1"/>
            <a:r>
              <a:rPr lang="hu-HU" smtClean="0"/>
              <a:t>Series</a:t>
            </a:r>
          </a:p>
          <a:p>
            <a:pPr lvl="1"/>
            <a:r>
              <a:rPr lang="hu-HU" smtClean="0"/>
              <a:t>Episode</a:t>
            </a:r>
          </a:p>
          <a:p>
            <a:r>
              <a:rPr lang="hu-HU" smtClean="0"/>
              <a:t>Label, Actor</a:t>
            </a:r>
          </a:p>
          <a:p>
            <a:r>
              <a:rPr lang="hu-HU" smtClean="0"/>
              <a:t>Subtitle, SubtitleData</a:t>
            </a:r>
          </a:p>
          <a:p>
            <a:r>
              <a:rPr lang="hu-HU" smtClean="0"/>
              <a:t>Action</a:t>
            </a:r>
          </a:p>
          <a:p>
            <a:pPr lvl="1"/>
            <a:r>
              <a:rPr lang="hu-HU" smtClean="0"/>
              <a:t>Like, Rate, Comment</a:t>
            </a:r>
          </a:p>
          <a:p>
            <a:r>
              <a:rPr lang="hu-HU" smtClean="0"/>
              <a:t>User</a:t>
            </a:r>
          </a:p>
        </p:txBody>
      </p:sp>
      <p:pic>
        <p:nvPicPr>
          <p:cNvPr id="4098" name="Picture 2" descr="E:\BME\current\eclipse\doc\02 beadas\db\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638030" cy="4902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Webalkalmazás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Screenshot</a:t>
            </a:r>
          </a:p>
          <a:p>
            <a:r>
              <a:rPr lang="hu-HU" smtClean="0"/>
              <a:t>Pár szó róla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Továbbfejlesztési lehetőségek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mtClean="0"/>
              <a:t>Hiányzó funkciók</a:t>
            </a:r>
          </a:p>
          <a:p>
            <a:pPr lvl="1"/>
            <a:r>
              <a:rPr lang="hu-HU" smtClean="0"/>
              <a:t>Feliratok kezelése</a:t>
            </a:r>
            <a:endParaRPr lang="hu-HU" smtClean="0"/>
          </a:p>
          <a:p>
            <a:r>
              <a:rPr lang="hu-HU" smtClean="0"/>
              <a:t>Funkciók finomítása</a:t>
            </a:r>
          </a:p>
          <a:p>
            <a:pPr lvl="1"/>
            <a:r>
              <a:rPr lang="hu-HU" smtClean="0"/>
              <a:t>Epizódok felhasználóbarátabb listázása</a:t>
            </a:r>
          </a:p>
          <a:p>
            <a:pPr lvl="1"/>
            <a:r>
              <a:rPr lang="hu-HU" smtClean="0"/>
              <a:t>GUI szépítése</a:t>
            </a:r>
          </a:p>
          <a:p>
            <a:pPr lvl="1"/>
            <a:r>
              <a:rPr lang="hu-HU" smtClean="0"/>
              <a:t>Lapozható listák</a:t>
            </a:r>
          </a:p>
          <a:p>
            <a:pPr lvl="1"/>
            <a:r>
              <a:rPr lang="hu-HU" smtClean="0"/>
              <a:t>Meglévő adatok módosítása hiányzik</a:t>
            </a:r>
          </a:p>
          <a:p>
            <a:r>
              <a:rPr lang="hu-HU" smtClean="0"/>
              <a:t>Biztonság</a:t>
            </a:r>
          </a:p>
          <a:p>
            <a:pPr lvl="1"/>
            <a:r>
              <a:rPr lang="hu-HU" smtClean="0"/>
              <a:t>Nincs session security</a:t>
            </a:r>
            <a:endParaRPr lang="hu-HU" smtClean="0"/>
          </a:p>
          <a:p>
            <a:r>
              <a:rPr lang="hu-HU" smtClean="0"/>
              <a:t>Extra funkciók</a:t>
            </a:r>
            <a:endParaRPr lang="hu-HU" smtClean="0"/>
          </a:p>
          <a:p>
            <a:pPr lvl="1"/>
            <a:r>
              <a:rPr lang="hu-HU" smtClean="0"/>
              <a:t>Képfeltöltés</a:t>
            </a:r>
          </a:p>
          <a:p>
            <a:pPr lvl="1"/>
            <a:r>
              <a:rPr lang="hu-HU" smtClean="0"/>
              <a:t>Adatbázis séma bővítés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</TotalTime>
  <Words>154</Words>
  <Application>Microsoft Office PowerPoint</Application>
  <PresentationFormat>Diavetítés a képernyőre (4:3 oldalarány)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Modul</vt:lpstr>
      <vt:lpstr>Szoftverarchitektúrák 12. Sorozat portál</vt:lpstr>
      <vt:lpstr>Feladat ismertetése</vt:lpstr>
      <vt:lpstr>Felhasznált technológiák</vt:lpstr>
      <vt:lpstr>Használati esetek</vt:lpstr>
      <vt:lpstr>Architektúra</vt:lpstr>
      <vt:lpstr>Komponensek</vt:lpstr>
      <vt:lpstr>Perzisztens réteg</vt:lpstr>
      <vt:lpstr>Webalkalmazás</vt:lpstr>
      <vt:lpstr>Továbbfejlesztési lehetőségek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Szoftverarchitektúrák 12. Sorozat portál</dc:title>
  <dc:creator>Kiss Zoltán</dc:creator>
  <cp:lastModifiedBy>Kiss Zoltán</cp:lastModifiedBy>
  <cp:revision>50</cp:revision>
  <dcterms:created xsi:type="dcterms:W3CDTF">2010-12-06T08:10:50Z</dcterms:created>
  <dcterms:modified xsi:type="dcterms:W3CDTF">2010-12-07T11:29:43Z</dcterms:modified>
</cp:coreProperties>
</file>