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9CEDD-2EEE-4315-B390-6CB20E21738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2954AC-B60A-4AF8-A94D-1F3EFD8C56B6}">
      <dgm:prSet/>
      <dgm:spPr/>
      <dgm:t>
        <a:bodyPr/>
        <a:lstStyle/>
        <a:p>
          <a:pPr>
            <a:defRPr b="1"/>
          </a:pPr>
          <a:r>
            <a:rPr lang="zh-CN"/>
            <a:t>导师：陈育兴</a:t>
          </a:r>
          <a:endParaRPr lang="en-US"/>
        </a:p>
      </dgm:t>
    </dgm:pt>
    <dgm:pt modelId="{2CD46EF4-D3EA-4F78-A0AA-D3CC2418EC1F}" type="parTrans" cxnId="{09E82C27-844E-48A9-93B4-3217BF9D0883}">
      <dgm:prSet/>
      <dgm:spPr/>
      <dgm:t>
        <a:bodyPr/>
        <a:lstStyle/>
        <a:p>
          <a:endParaRPr lang="en-US"/>
        </a:p>
      </dgm:t>
    </dgm:pt>
    <dgm:pt modelId="{3382DA39-6F29-423C-B33B-0602B997DC66}" type="sibTrans" cxnId="{09E82C27-844E-48A9-93B4-3217BF9D0883}">
      <dgm:prSet/>
      <dgm:spPr/>
      <dgm:t>
        <a:bodyPr/>
        <a:lstStyle/>
        <a:p>
          <a:endParaRPr lang="en-US"/>
        </a:p>
      </dgm:t>
    </dgm:pt>
    <dgm:pt modelId="{BB422A2A-C34F-4DC8-902E-CC10188D772F}">
      <dgm:prSet/>
      <dgm:spPr/>
      <dgm:t>
        <a:bodyPr/>
        <a:lstStyle/>
        <a:p>
          <a:r>
            <a:rPr lang="zh-CN"/>
            <a:t>腾讯云数据库高级工程师</a:t>
          </a:r>
          <a:endParaRPr lang="en-US"/>
        </a:p>
      </dgm:t>
    </dgm:pt>
    <dgm:pt modelId="{62B1A750-2A70-4475-B3B7-E76AAB99F6DC}" type="parTrans" cxnId="{FD609A16-CB7E-4B79-AA76-F1FF17633057}">
      <dgm:prSet/>
      <dgm:spPr/>
      <dgm:t>
        <a:bodyPr/>
        <a:lstStyle/>
        <a:p>
          <a:endParaRPr lang="en-US"/>
        </a:p>
      </dgm:t>
    </dgm:pt>
    <dgm:pt modelId="{9DFF0A8C-F5C4-4F64-8D04-6F857F956DA1}" type="sibTrans" cxnId="{FD609A16-CB7E-4B79-AA76-F1FF17633057}">
      <dgm:prSet/>
      <dgm:spPr/>
      <dgm:t>
        <a:bodyPr/>
        <a:lstStyle/>
        <a:p>
          <a:endParaRPr lang="en-US"/>
        </a:p>
      </dgm:t>
    </dgm:pt>
    <dgm:pt modelId="{A4DC8059-068D-4EB6-862F-031A6D1C47C9}">
      <dgm:prSet/>
      <dgm:spPr/>
      <dgm:t>
        <a:bodyPr/>
        <a:lstStyle/>
        <a:p>
          <a:r>
            <a:rPr lang="zh-CN"/>
            <a:t>赫尔辛基大学博士</a:t>
          </a:r>
          <a:endParaRPr lang="en-US"/>
        </a:p>
      </dgm:t>
    </dgm:pt>
    <dgm:pt modelId="{EC8C259A-6E49-409B-85C5-B8B3917E6443}" type="parTrans" cxnId="{91432845-4987-40B7-9DCE-5689E53461F1}">
      <dgm:prSet/>
      <dgm:spPr/>
      <dgm:t>
        <a:bodyPr/>
        <a:lstStyle/>
        <a:p>
          <a:endParaRPr lang="en-US"/>
        </a:p>
      </dgm:t>
    </dgm:pt>
    <dgm:pt modelId="{FFE3CA3C-3D9D-4FF2-A273-3CCB34B3F3EB}" type="sibTrans" cxnId="{91432845-4987-40B7-9DCE-5689E53461F1}">
      <dgm:prSet/>
      <dgm:spPr/>
      <dgm:t>
        <a:bodyPr/>
        <a:lstStyle/>
        <a:p>
          <a:endParaRPr lang="en-US"/>
        </a:p>
      </dgm:t>
    </dgm:pt>
    <dgm:pt modelId="{ED333E55-8794-4A6F-A886-ACC77CA34EB9}">
      <dgm:prSet/>
      <dgm:spPr/>
      <dgm:t>
        <a:bodyPr/>
        <a:lstStyle/>
        <a:p>
          <a:pPr>
            <a:defRPr b="1"/>
          </a:pPr>
          <a:r>
            <a:rPr lang="en-US"/>
            <a:t>Topic:</a:t>
          </a:r>
          <a:r>
            <a:rPr lang="zh-CN"/>
            <a:t>数据库</a:t>
          </a:r>
          <a:endParaRPr lang="en-US"/>
        </a:p>
      </dgm:t>
    </dgm:pt>
    <dgm:pt modelId="{5F527EA6-8030-433F-A263-72C0F27C0F37}" type="parTrans" cxnId="{D859E276-6753-4440-B88E-CE94532BE817}">
      <dgm:prSet/>
      <dgm:spPr/>
      <dgm:t>
        <a:bodyPr/>
        <a:lstStyle/>
        <a:p>
          <a:endParaRPr lang="en-US"/>
        </a:p>
      </dgm:t>
    </dgm:pt>
    <dgm:pt modelId="{FA70AB11-F2D9-423E-8083-B369D991E6D3}" type="sibTrans" cxnId="{D859E276-6753-4440-B88E-CE94532BE817}">
      <dgm:prSet/>
      <dgm:spPr/>
      <dgm:t>
        <a:bodyPr/>
        <a:lstStyle/>
        <a:p>
          <a:endParaRPr lang="en-US"/>
        </a:p>
      </dgm:t>
    </dgm:pt>
    <dgm:pt modelId="{8FC06CF4-E6EC-476A-90EC-6A37E470AD98}">
      <dgm:prSet/>
      <dgm:spPr/>
      <dgm:t>
        <a:bodyPr/>
        <a:lstStyle/>
        <a:p>
          <a:r>
            <a:rPr lang="zh-CN"/>
            <a:t>事务处理</a:t>
          </a:r>
          <a:endParaRPr lang="en-US"/>
        </a:p>
      </dgm:t>
    </dgm:pt>
    <dgm:pt modelId="{25394A50-FD0D-4E9C-A18D-021D2EBC4BA5}" type="parTrans" cxnId="{874AE64B-345D-4192-942F-FD36D62E68D1}">
      <dgm:prSet/>
      <dgm:spPr/>
      <dgm:t>
        <a:bodyPr/>
        <a:lstStyle/>
        <a:p>
          <a:endParaRPr lang="en-US"/>
        </a:p>
      </dgm:t>
    </dgm:pt>
    <dgm:pt modelId="{1386DFA8-22F8-45D2-B6F4-D2E440685859}" type="sibTrans" cxnId="{874AE64B-345D-4192-942F-FD36D62E68D1}">
      <dgm:prSet/>
      <dgm:spPr/>
      <dgm:t>
        <a:bodyPr/>
        <a:lstStyle/>
        <a:p>
          <a:endParaRPr lang="en-US"/>
        </a:p>
      </dgm:t>
    </dgm:pt>
    <dgm:pt modelId="{0BF77F22-6C2A-46DA-9721-3D926EC8F8A6}">
      <dgm:prSet/>
      <dgm:spPr/>
      <dgm:t>
        <a:bodyPr/>
        <a:lstStyle/>
        <a:p>
          <a:r>
            <a:rPr lang="zh-CN"/>
            <a:t>隔离级别（可串行，可重复读，读已提交）</a:t>
          </a:r>
          <a:endParaRPr lang="en-US"/>
        </a:p>
      </dgm:t>
    </dgm:pt>
    <dgm:pt modelId="{ABD35770-38B4-47DE-A3E4-A8AC828D3815}" type="parTrans" cxnId="{5E580344-F8B1-4008-98BC-D659D3493FE6}">
      <dgm:prSet/>
      <dgm:spPr/>
      <dgm:t>
        <a:bodyPr/>
        <a:lstStyle/>
        <a:p>
          <a:endParaRPr lang="en-US"/>
        </a:p>
      </dgm:t>
    </dgm:pt>
    <dgm:pt modelId="{5E1309D7-AF7B-4552-B415-4BFC47EA5A06}" type="sibTrans" cxnId="{5E580344-F8B1-4008-98BC-D659D3493FE6}">
      <dgm:prSet/>
      <dgm:spPr/>
      <dgm:t>
        <a:bodyPr/>
        <a:lstStyle/>
        <a:p>
          <a:endParaRPr lang="en-US"/>
        </a:p>
      </dgm:t>
    </dgm:pt>
    <dgm:pt modelId="{949E3414-99BE-4153-B211-82AD47445A8C}">
      <dgm:prSet/>
      <dgm:spPr/>
      <dgm:t>
        <a:bodyPr/>
        <a:lstStyle/>
        <a:p>
          <a:r>
            <a:rPr lang="zh-CN"/>
            <a:t>并发控制算法（</a:t>
          </a:r>
          <a:r>
            <a:rPr lang="en-US"/>
            <a:t>2P</a:t>
          </a:r>
          <a:r>
            <a:rPr lang="zh-CN"/>
            <a:t>，</a:t>
          </a:r>
          <a:r>
            <a:rPr lang="en-US"/>
            <a:t>MVCC</a:t>
          </a:r>
          <a:r>
            <a:rPr lang="zh-CN"/>
            <a:t>，</a:t>
          </a:r>
          <a:r>
            <a:rPr lang="en-US"/>
            <a:t>OCC</a:t>
          </a:r>
          <a:r>
            <a:rPr lang="zh-CN"/>
            <a:t>等）</a:t>
          </a:r>
          <a:endParaRPr lang="en-US"/>
        </a:p>
      </dgm:t>
    </dgm:pt>
    <dgm:pt modelId="{4F7A7FE8-A1F7-4F74-816B-B75E8EDDAF89}" type="parTrans" cxnId="{EE7ADC07-E68A-4795-9BFB-44709A5E771E}">
      <dgm:prSet/>
      <dgm:spPr/>
      <dgm:t>
        <a:bodyPr/>
        <a:lstStyle/>
        <a:p>
          <a:endParaRPr lang="en-US"/>
        </a:p>
      </dgm:t>
    </dgm:pt>
    <dgm:pt modelId="{FBA04703-769D-4AC1-9D23-A4356285ADD3}" type="sibTrans" cxnId="{EE7ADC07-E68A-4795-9BFB-44709A5E771E}">
      <dgm:prSet/>
      <dgm:spPr/>
      <dgm:t>
        <a:bodyPr/>
        <a:lstStyle/>
        <a:p>
          <a:endParaRPr lang="en-US"/>
        </a:p>
      </dgm:t>
    </dgm:pt>
    <dgm:pt modelId="{4401166D-9C29-4015-96E6-B01BC13AFF55}" type="pres">
      <dgm:prSet presAssocID="{C7B9CEDD-2EEE-4315-B390-6CB20E217389}" presName="root" presStyleCnt="0">
        <dgm:presLayoutVars>
          <dgm:dir/>
          <dgm:resizeHandles val="exact"/>
        </dgm:presLayoutVars>
      </dgm:prSet>
      <dgm:spPr/>
    </dgm:pt>
    <dgm:pt modelId="{47AE50FA-4C68-4DF8-938F-0E40AC9C9991}" type="pres">
      <dgm:prSet presAssocID="{9E2954AC-B60A-4AF8-A94D-1F3EFD8C56B6}" presName="compNode" presStyleCnt="0"/>
      <dgm:spPr/>
    </dgm:pt>
    <dgm:pt modelId="{DBE1C19C-8D71-44C0-BF75-52AD84E7DD57}" type="pres">
      <dgm:prSet presAssocID="{9E2954AC-B60A-4AF8-A94D-1F3EFD8C56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237BC10-9807-42D7-8FC9-CE61298CFDBE}" type="pres">
      <dgm:prSet presAssocID="{9E2954AC-B60A-4AF8-A94D-1F3EFD8C56B6}" presName="iconSpace" presStyleCnt="0"/>
      <dgm:spPr/>
    </dgm:pt>
    <dgm:pt modelId="{952E4E81-853F-4E32-8208-F62C64202EA4}" type="pres">
      <dgm:prSet presAssocID="{9E2954AC-B60A-4AF8-A94D-1F3EFD8C56B6}" presName="parTx" presStyleLbl="revTx" presStyleIdx="0" presStyleCnt="4">
        <dgm:presLayoutVars>
          <dgm:chMax val="0"/>
          <dgm:chPref val="0"/>
        </dgm:presLayoutVars>
      </dgm:prSet>
      <dgm:spPr/>
    </dgm:pt>
    <dgm:pt modelId="{768E6BE3-09A2-4346-A104-6B4A5C996E74}" type="pres">
      <dgm:prSet presAssocID="{9E2954AC-B60A-4AF8-A94D-1F3EFD8C56B6}" presName="txSpace" presStyleCnt="0"/>
      <dgm:spPr/>
    </dgm:pt>
    <dgm:pt modelId="{30672F8E-9F5B-4009-9933-ED9FB3AC9B66}" type="pres">
      <dgm:prSet presAssocID="{9E2954AC-B60A-4AF8-A94D-1F3EFD8C56B6}" presName="desTx" presStyleLbl="revTx" presStyleIdx="1" presStyleCnt="4">
        <dgm:presLayoutVars/>
      </dgm:prSet>
      <dgm:spPr/>
    </dgm:pt>
    <dgm:pt modelId="{94C74C56-4AA0-4ADA-A9E4-6D3B6B35D7DC}" type="pres">
      <dgm:prSet presAssocID="{3382DA39-6F29-423C-B33B-0602B997DC66}" presName="sibTrans" presStyleCnt="0"/>
      <dgm:spPr/>
    </dgm:pt>
    <dgm:pt modelId="{BE64B687-134B-4D12-BD93-1CA4D0574D84}" type="pres">
      <dgm:prSet presAssocID="{ED333E55-8794-4A6F-A886-ACC77CA34EB9}" presName="compNode" presStyleCnt="0"/>
      <dgm:spPr/>
    </dgm:pt>
    <dgm:pt modelId="{92ED673A-1793-46D2-918E-9EF6447E72C8}" type="pres">
      <dgm:prSet presAssocID="{ED333E55-8794-4A6F-A886-ACC77CA34E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D9116D4A-843B-4CE8-9BB6-F21F60576B94}" type="pres">
      <dgm:prSet presAssocID="{ED333E55-8794-4A6F-A886-ACC77CA34EB9}" presName="iconSpace" presStyleCnt="0"/>
      <dgm:spPr/>
    </dgm:pt>
    <dgm:pt modelId="{6BE92C82-E986-4CFC-AAA8-1DE9013FAC8B}" type="pres">
      <dgm:prSet presAssocID="{ED333E55-8794-4A6F-A886-ACC77CA34EB9}" presName="parTx" presStyleLbl="revTx" presStyleIdx="2" presStyleCnt="4">
        <dgm:presLayoutVars>
          <dgm:chMax val="0"/>
          <dgm:chPref val="0"/>
        </dgm:presLayoutVars>
      </dgm:prSet>
      <dgm:spPr/>
    </dgm:pt>
    <dgm:pt modelId="{29929862-1488-49C1-92E7-B46D42D6EB48}" type="pres">
      <dgm:prSet presAssocID="{ED333E55-8794-4A6F-A886-ACC77CA34EB9}" presName="txSpace" presStyleCnt="0"/>
      <dgm:spPr/>
    </dgm:pt>
    <dgm:pt modelId="{EC661306-DD43-44E6-9A82-90C080815457}" type="pres">
      <dgm:prSet presAssocID="{ED333E55-8794-4A6F-A886-ACC77CA34EB9}" presName="desTx" presStyleLbl="revTx" presStyleIdx="3" presStyleCnt="4">
        <dgm:presLayoutVars/>
      </dgm:prSet>
      <dgm:spPr/>
    </dgm:pt>
  </dgm:ptLst>
  <dgm:cxnLst>
    <dgm:cxn modelId="{EE7ADC07-E68A-4795-9BFB-44709A5E771E}" srcId="{8FC06CF4-E6EC-476A-90EC-6A37E470AD98}" destId="{949E3414-99BE-4153-B211-82AD47445A8C}" srcOrd="1" destOrd="0" parTransId="{4F7A7FE8-A1F7-4F74-816B-B75E8EDDAF89}" sibTransId="{FBA04703-769D-4AC1-9D23-A4356285ADD3}"/>
    <dgm:cxn modelId="{B6F34111-3898-4E81-AFD1-58B4DB826AA4}" type="presOf" srcId="{ED333E55-8794-4A6F-A886-ACC77CA34EB9}" destId="{6BE92C82-E986-4CFC-AAA8-1DE9013FAC8B}" srcOrd="0" destOrd="0" presId="urn:microsoft.com/office/officeart/2018/5/layout/CenteredIconLabelDescriptionList"/>
    <dgm:cxn modelId="{FD609A16-CB7E-4B79-AA76-F1FF17633057}" srcId="{9E2954AC-B60A-4AF8-A94D-1F3EFD8C56B6}" destId="{BB422A2A-C34F-4DC8-902E-CC10188D772F}" srcOrd="0" destOrd="0" parTransId="{62B1A750-2A70-4475-B3B7-E76AAB99F6DC}" sibTransId="{9DFF0A8C-F5C4-4F64-8D04-6F857F956DA1}"/>
    <dgm:cxn modelId="{DA222125-4A2F-473B-A0F5-3D712B913934}" type="presOf" srcId="{0BF77F22-6C2A-46DA-9721-3D926EC8F8A6}" destId="{EC661306-DD43-44E6-9A82-90C080815457}" srcOrd="0" destOrd="1" presId="urn:microsoft.com/office/officeart/2018/5/layout/CenteredIconLabelDescriptionList"/>
    <dgm:cxn modelId="{09E82C27-844E-48A9-93B4-3217BF9D0883}" srcId="{C7B9CEDD-2EEE-4315-B390-6CB20E217389}" destId="{9E2954AC-B60A-4AF8-A94D-1F3EFD8C56B6}" srcOrd="0" destOrd="0" parTransId="{2CD46EF4-D3EA-4F78-A0AA-D3CC2418EC1F}" sibTransId="{3382DA39-6F29-423C-B33B-0602B997DC66}"/>
    <dgm:cxn modelId="{56593935-2362-4A06-9487-0B242F991916}" type="presOf" srcId="{949E3414-99BE-4153-B211-82AD47445A8C}" destId="{EC661306-DD43-44E6-9A82-90C080815457}" srcOrd="0" destOrd="2" presId="urn:microsoft.com/office/officeart/2018/5/layout/CenteredIconLabelDescriptionList"/>
    <dgm:cxn modelId="{656A923F-8537-4A32-BF30-93BC346F0A2E}" type="presOf" srcId="{9E2954AC-B60A-4AF8-A94D-1F3EFD8C56B6}" destId="{952E4E81-853F-4E32-8208-F62C64202EA4}" srcOrd="0" destOrd="0" presId="urn:microsoft.com/office/officeart/2018/5/layout/CenteredIconLabelDescriptionList"/>
    <dgm:cxn modelId="{5E580344-F8B1-4008-98BC-D659D3493FE6}" srcId="{8FC06CF4-E6EC-476A-90EC-6A37E470AD98}" destId="{0BF77F22-6C2A-46DA-9721-3D926EC8F8A6}" srcOrd="0" destOrd="0" parTransId="{ABD35770-38B4-47DE-A3E4-A8AC828D3815}" sibTransId="{5E1309D7-AF7B-4552-B415-4BFC47EA5A06}"/>
    <dgm:cxn modelId="{91432845-4987-40B7-9DCE-5689E53461F1}" srcId="{9E2954AC-B60A-4AF8-A94D-1F3EFD8C56B6}" destId="{A4DC8059-068D-4EB6-862F-031A6D1C47C9}" srcOrd="1" destOrd="0" parTransId="{EC8C259A-6E49-409B-85C5-B8B3917E6443}" sibTransId="{FFE3CA3C-3D9D-4FF2-A273-3CCB34B3F3EB}"/>
    <dgm:cxn modelId="{874AE64B-345D-4192-942F-FD36D62E68D1}" srcId="{ED333E55-8794-4A6F-A886-ACC77CA34EB9}" destId="{8FC06CF4-E6EC-476A-90EC-6A37E470AD98}" srcOrd="0" destOrd="0" parTransId="{25394A50-FD0D-4E9C-A18D-021D2EBC4BA5}" sibTransId="{1386DFA8-22F8-45D2-B6F4-D2E440685859}"/>
    <dgm:cxn modelId="{9F8F6F54-027D-4BAB-BA4E-2DE157B8ACA8}" type="presOf" srcId="{8FC06CF4-E6EC-476A-90EC-6A37E470AD98}" destId="{EC661306-DD43-44E6-9A82-90C080815457}" srcOrd="0" destOrd="0" presId="urn:microsoft.com/office/officeart/2018/5/layout/CenteredIconLabelDescriptionList"/>
    <dgm:cxn modelId="{D859E276-6753-4440-B88E-CE94532BE817}" srcId="{C7B9CEDD-2EEE-4315-B390-6CB20E217389}" destId="{ED333E55-8794-4A6F-A886-ACC77CA34EB9}" srcOrd="1" destOrd="0" parTransId="{5F527EA6-8030-433F-A263-72C0F27C0F37}" sibTransId="{FA70AB11-F2D9-423E-8083-B369D991E6D3}"/>
    <dgm:cxn modelId="{B6CE3F59-4D3F-4667-A957-9481D904B938}" type="presOf" srcId="{A4DC8059-068D-4EB6-862F-031A6D1C47C9}" destId="{30672F8E-9F5B-4009-9933-ED9FB3AC9B66}" srcOrd="0" destOrd="1" presId="urn:microsoft.com/office/officeart/2018/5/layout/CenteredIconLabelDescriptionList"/>
    <dgm:cxn modelId="{FFBC6391-8F44-4657-AD28-27A6E98403C6}" type="presOf" srcId="{C7B9CEDD-2EEE-4315-B390-6CB20E217389}" destId="{4401166D-9C29-4015-96E6-B01BC13AFF55}" srcOrd="0" destOrd="0" presId="urn:microsoft.com/office/officeart/2018/5/layout/CenteredIconLabelDescriptionList"/>
    <dgm:cxn modelId="{15588F9F-82E0-49CD-AABC-81EEBD43123F}" type="presOf" srcId="{BB422A2A-C34F-4DC8-902E-CC10188D772F}" destId="{30672F8E-9F5B-4009-9933-ED9FB3AC9B66}" srcOrd="0" destOrd="0" presId="urn:microsoft.com/office/officeart/2018/5/layout/CenteredIconLabelDescriptionList"/>
    <dgm:cxn modelId="{47C1B4FC-5734-4D4E-896D-E69D2709B904}" type="presParOf" srcId="{4401166D-9C29-4015-96E6-B01BC13AFF55}" destId="{47AE50FA-4C68-4DF8-938F-0E40AC9C9991}" srcOrd="0" destOrd="0" presId="urn:microsoft.com/office/officeart/2018/5/layout/CenteredIconLabelDescriptionList"/>
    <dgm:cxn modelId="{6280574A-E7EB-42C2-AEB5-0B365482C255}" type="presParOf" srcId="{47AE50FA-4C68-4DF8-938F-0E40AC9C9991}" destId="{DBE1C19C-8D71-44C0-BF75-52AD84E7DD57}" srcOrd="0" destOrd="0" presId="urn:microsoft.com/office/officeart/2018/5/layout/CenteredIconLabelDescriptionList"/>
    <dgm:cxn modelId="{C40B64E4-C37F-4E36-A85D-07A05EBB958C}" type="presParOf" srcId="{47AE50FA-4C68-4DF8-938F-0E40AC9C9991}" destId="{5237BC10-9807-42D7-8FC9-CE61298CFDBE}" srcOrd="1" destOrd="0" presId="urn:microsoft.com/office/officeart/2018/5/layout/CenteredIconLabelDescriptionList"/>
    <dgm:cxn modelId="{4A9A4AC8-658D-404C-8E8F-3A9795D9B33C}" type="presParOf" srcId="{47AE50FA-4C68-4DF8-938F-0E40AC9C9991}" destId="{952E4E81-853F-4E32-8208-F62C64202EA4}" srcOrd="2" destOrd="0" presId="urn:microsoft.com/office/officeart/2018/5/layout/CenteredIconLabelDescriptionList"/>
    <dgm:cxn modelId="{94BC3595-B096-4C13-B0D8-B00B9C5C14EA}" type="presParOf" srcId="{47AE50FA-4C68-4DF8-938F-0E40AC9C9991}" destId="{768E6BE3-09A2-4346-A104-6B4A5C996E74}" srcOrd="3" destOrd="0" presId="urn:microsoft.com/office/officeart/2018/5/layout/CenteredIconLabelDescriptionList"/>
    <dgm:cxn modelId="{5A43698B-A2BF-4ED6-B531-8307FB6E698F}" type="presParOf" srcId="{47AE50FA-4C68-4DF8-938F-0E40AC9C9991}" destId="{30672F8E-9F5B-4009-9933-ED9FB3AC9B66}" srcOrd="4" destOrd="0" presId="urn:microsoft.com/office/officeart/2018/5/layout/CenteredIconLabelDescriptionList"/>
    <dgm:cxn modelId="{FF6A1C9E-AA70-4327-B364-150BAC12B121}" type="presParOf" srcId="{4401166D-9C29-4015-96E6-B01BC13AFF55}" destId="{94C74C56-4AA0-4ADA-A9E4-6D3B6B35D7DC}" srcOrd="1" destOrd="0" presId="urn:microsoft.com/office/officeart/2018/5/layout/CenteredIconLabelDescriptionList"/>
    <dgm:cxn modelId="{AAC6F114-D1F4-4F13-97E3-24171E4DB52D}" type="presParOf" srcId="{4401166D-9C29-4015-96E6-B01BC13AFF55}" destId="{BE64B687-134B-4D12-BD93-1CA4D0574D84}" srcOrd="2" destOrd="0" presId="urn:microsoft.com/office/officeart/2018/5/layout/CenteredIconLabelDescriptionList"/>
    <dgm:cxn modelId="{2A00894A-E09B-4AFD-B339-84195836B5F2}" type="presParOf" srcId="{BE64B687-134B-4D12-BD93-1CA4D0574D84}" destId="{92ED673A-1793-46D2-918E-9EF6447E72C8}" srcOrd="0" destOrd="0" presId="urn:microsoft.com/office/officeart/2018/5/layout/CenteredIconLabelDescriptionList"/>
    <dgm:cxn modelId="{7FCB0E82-ECB4-4693-A414-393E44974E7E}" type="presParOf" srcId="{BE64B687-134B-4D12-BD93-1CA4D0574D84}" destId="{D9116D4A-843B-4CE8-9BB6-F21F60576B94}" srcOrd="1" destOrd="0" presId="urn:microsoft.com/office/officeart/2018/5/layout/CenteredIconLabelDescriptionList"/>
    <dgm:cxn modelId="{FDB637C9-8CBE-444A-A6E3-E6F7EEAF0591}" type="presParOf" srcId="{BE64B687-134B-4D12-BD93-1CA4D0574D84}" destId="{6BE92C82-E986-4CFC-AAA8-1DE9013FAC8B}" srcOrd="2" destOrd="0" presId="urn:microsoft.com/office/officeart/2018/5/layout/CenteredIconLabelDescriptionList"/>
    <dgm:cxn modelId="{D6BAE5BF-873C-4172-B96C-D1DB53D93770}" type="presParOf" srcId="{BE64B687-134B-4D12-BD93-1CA4D0574D84}" destId="{29929862-1488-49C1-92E7-B46D42D6EB48}" srcOrd="3" destOrd="0" presId="urn:microsoft.com/office/officeart/2018/5/layout/CenteredIconLabelDescriptionList"/>
    <dgm:cxn modelId="{13766612-F9C3-4B5B-BF2C-E57C020D15CF}" type="presParOf" srcId="{BE64B687-134B-4D12-BD93-1CA4D0574D84}" destId="{EC661306-DD43-44E6-9A82-90C0808154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E865F6-3F35-4933-B32D-77317F5E8A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09FC4B-9112-4604-B44F-8107515F82FC}">
      <dgm:prSet/>
      <dgm:spPr/>
      <dgm:t>
        <a:bodyPr/>
        <a:lstStyle/>
        <a:p>
          <a:r>
            <a:rPr lang="zh-CN"/>
            <a:t>背景和任务介绍</a:t>
          </a:r>
          <a:endParaRPr lang="en-US"/>
        </a:p>
      </dgm:t>
    </dgm:pt>
    <dgm:pt modelId="{1642744B-E1D6-491E-B045-2153E8E2DAF4}" type="parTrans" cxnId="{E929B528-3259-46A0-A018-F9A1EC2845A2}">
      <dgm:prSet/>
      <dgm:spPr/>
      <dgm:t>
        <a:bodyPr/>
        <a:lstStyle/>
        <a:p>
          <a:endParaRPr lang="en-US"/>
        </a:p>
      </dgm:t>
    </dgm:pt>
    <dgm:pt modelId="{57A2FCCA-1A1B-48DC-BF5B-21D7A4B95C26}" type="sibTrans" cxnId="{E929B528-3259-46A0-A018-F9A1EC2845A2}">
      <dgm:prSet/>
      <dgm:spPr/>
      <dgm:t>
        <a:bodyPr/>
        <a:lstStyle/>
        <a:p>
          <a:endParaRPr lang="en-US"/>
        </a:p>
      </dgm:t>
    </dgm:pt>
    <dgm:pt modelId="{6A63B5B2-F0DA-4729-8E61-2BD7B0FF9E79}">
      <dgm:prSet/>
      <dgm:spPr/>
      <dgm:t>
        <a:bodyPr/>
        <a:lstStyle/>
        <a:p>
          <a:r>
            <a:rPr lang="zh-CN"/>
            <a:t>问答环节</a:t>
          </a:r>
          <a:endParaRPr lang="en-US"/>
        </a:p>
      </dgm:t>
    </dgm:pt>
    <dgm:pt modelId="{02C69903-8253-47C7-8FB6-2531C5FB4557}" type="parTrans" cxnId="{DD2145D6-76FD-4CE6-9EE9-2EC9E7836CD5}">
      <dgm:prSet/>
      <dgm:spPr/>
      <dgm:t>
        <a:bodyPr/>
        <a:lstStyle/>
        <a:p>
          <a:endParaRPr lang="en-US"/>
        </a:p>
      </dgm:t>
    </dgm:pt>
    <dgm:pt modelId="{E5356341-8985-42B6-8DC0-8AD79C0367A4}" type="sibTrans" cxnId="{DD2145D6-76FD-4CE6-9EE9-2EC9E7836CD5}">
      <dgm:prSet/>
      <dgm:spPr/>
      <dgm:t>
        <a:bodyPr/>
        <a:lstStyle/>
        <a:p>
          <a:endParaRPr lang="en-US"/>
        </a:p>
      </dgm:t>
    </dgm:pt>
    <dgm:pt modelId="{9C79C712-5856-4F71-BF7F-EABFB1BA6871}">
      <dgm:prSet/>
      <dgm:spPr/>
      <dgm:t>
        <a:bodyPr/>
        <a:lstStyle/>
        <a:p>
          <a:r>
            <a:rPr lang="zh-CN"/>
            <a:t>互相介绍</a:t>
          </a:r>
          <a:endParaRPr lang="en-US"/>
        </a:p>
      </dgm:t>
    </dgm:pt>
    <dgm:pt modelId="{38BF8D49-0027-40B2-A0E9-A578C72D64A8}" type="parTrans" cxnId="{141C0F1D-6B84-407B-9166-DC22CFD2DB44}">
      <dgm:prSet/>
      <dgm:spPr/>
      <dgm:t>
        <a:bodyPr/>
        <a:lstStyle/>
        <a:p>
          <a:endParaRPr lang="en-US"/>
        </a:p>
      </dgm:t>
    </dgm:pt>
    <dgm:pt modelId="{DE26CD72-EC99-4818-AB31-7082EFDEBC4A}" type="sibTrans" cxnId="{141C0F1D-6B84-407B-9166-DC22CFD2DB44}">
      <dgm:prSet/>
      <dgm:spPr/>
      <dgm:t>
        <a:bodyPr/>
        <a:lstStyle/>
        <a:p>
          <a:endParaRPr lang="en-US"/>
        </a:p>
      </dgm:t>
    </dgm:pt>
    <dgm:pt modelId="{09AEBB24-7BBC-477D-AD02-B3ED2AAE0C4D}" type="pres">
      <dgm:prSet presAssocID="{AAE865F6-3F35-4933-B32D-77317F5E8A27}" presName="root" presStyleCnt="0">
        <dgm:presLayoutVars>
          <dgm:dir/>
          <dgm:resizeHandles val="exact"/>
        </dgm:presLayoutVars>
      </dgm:prSet>
      <dgm:spPr/>
    </dgm:pt>
    <dgm:pt modelId="{45209F47-80AC-4BD1-B2B0-8995B04C6C89}" type="pres">
      <dgm:prSet presAssocID="{1209FC4B-9112-4604-B44F-8107515F82FC}" presName="compNode" presStyleCnt="0"/>
      <dgm:spPr/>
    </dgm:pt>
    <dgm:pt modelId="{4875B893-57A2-409A-B9A8-41ED4A4EB4CE}" type="pres">
      <dgm:prSet presAssocID="{1209FC4B-9112-4604-B44F-8107515F82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报纸"/>
        </a:ext>
      </dgm:extLst>
    </dgm:pt>
    <dgm:pt modelId="{2C91CA85-F783-43C0-B649-99B6E7592C69}" type="pres">
      <dgm:prSet presAssocID="{1209FC4B-9112-4604-B44F-8107515F82FC}" presName="spaceRect" presStyleCnt="0"/>
      <dgm:spPr/>
    </dgm:pt>
    <dgm:pt modelId="{1C7EE7E3-2EED-4AB4-8B87-3790A7DDF3ED}" type="pres">
      <dgm:prSet presAssocID="{1209FC4B-9112-4604-B44F-8107515F82FC}" presName="textRect" presStyleLbl="revTx" presStyleIdx="0" presStyleCnt="3">
        <dgm:presLayoutVars>
          <dgm:chMax val="1"/>
          <dgm:chPref val="1"/>
        </dgm:presLayoutVars>
      </dgm:prSet>
      <dgm:spPr/>
    </dgm:pt>
    <dgm:pt modelId="{E97855A0-81BE-4F7F-9F8D-D0F026C9D1FE}" type="pres">
      <dgm:prSet presAssocID="{57A2FCCA-1A1B-48DC-BF5B-21D7A4B95C26}" presName="sibTrans" presStyleCnt="0"/>
      <dgm:spPr/>
    </dgm:pt>
    <dgm:pt modelId="{66C34981-A865-4FE6-B2C5-9DBFA699BC3B}" type="pres">
      <dgm:prSet presAssocID="{6A63B5B2-F0DA-4729-8E61-2BD7B0FF9E79}" presName="compNode" presStyleCnt="0"/>
      <dgm:spPr/>
    </dgm:pt>
    <dgm:pt modelId="{80CE9C68-BA99-4401-A8E1-2C2C20C856DD}" type="pres">
      <dgm:prSet presAssocID="{6A63B5B2-F0DA-4729-8E61-2BD7B0FF9E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问题"/>
        </a:ext>
      </dgm:extLst>
    </dgm:pt>
    <dgm:pt modelId="{0EA1E71C-D552-4CC3-B8BB-E7085B9049FE}" type="pres">
      <dgm:prSet presAssocID="{6A63B5B2-F0DA-4729-8E61-2BD7B0FF9E79}" presName="spaceRect" presStyleCnt="0"/>
      <dgm:spPr/>
    </dgm:pt>
    <dgm:pt modelId="{A68F4D43-7B62-40F0-89D3-72306B8C1243}" type="pres">
      <dgm:prSet presAssocID="{6A63B5B2-F0DA-4729-8E61-2BD7B0FF9E79}" presName="textRect" presStyleLbl="revTx" presStyleIdx="1" presStyleCnt="3">
        <dgm:presLayoutVars>
          <dgm:chMax val="1"/>
          <dgm:chPref val="1"/>
        </dgm:presLayoutVars>
      </dgm:prSet>
      <dgm:spPr/>
    </dgm:pt>
    <dgm:pt modelId="{80C7F7D9-967E-4D8F-843D-89ABAF475F2A}" type="pres">
      <dgm:prSet presAssocID="{E5356341-8985-42B6-8DC0-8AD79C0367A4}" presName="sibTrans" presStyleCnt="0"/>
      <dgm:spPr/>
    </dgm:pt>
    <dgm:pt modelId="{A5946CC0-C20C-4BCE-A07B-447339E89838}" type="pres">
      <dgm:prSet presAssocID="{9C79C712-5856-4F71-BF7F-EABFB1BA6871}" presName="compNode" presStyleCnt="0"/>
      <dgm:spPr/>
    </dgm:pt>
    <dgm:pt modelId="{1713D9CB-AA62-454B-9C50-5754F1ED7A39}" type="pres">
      <dgm:prSet presAssocID="{9C79C712-5856-4F71-BF7F-EABFB1BA68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网络"/>
        </a:ext>
      </dgm:extLst>
    </dgm:pt>
    <dgm:pt modelId="{3AA20E64-22E6-44D2-890A-CFA83178BB55}" type="pres">
      <dgm:prSet presAssocID="{9C79C712-5856-4F71-BF7F-EABFB1BA6871}" presName="spaceRect" presStyleCnt="0"/>
      <dgm:spPr/>
    </dgm:pt>
    <dgm:pt modelId="{20D61C19-6938-475F-94EE-6D5C2F88E7E7}" type="pres">
      <dgm:prSet presAssocID="{9C79C712-5856-4F71-BF7F-EABFB1BA687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1C0F1D-6B84-407B-9166-DC22CFD2DB44}" srcId="{AAE865F6-3F35-4933-B32D-77317F5E8A27}" destId="{9C79C712-5856-4F71-BF7F-EABFB1BA6871}" srcOrd="2" destOrd="0" parTransId="{38BF8D49-0027-40B2-A0E9-A578C72D64A8}" sibTransId="{DE26CD72-EC99-4818-AB31-7082EFDEBC4A}"/>
    <dgm:cxn modelId="{E929B528-3259-46A0-A018-F9A1EC2845A2}" srcId="{AAE865F6-3F35-4933-B32D-77317F5E8A27}" destId="{1209FC4B-9112-4604-B44F-8107515F82FC}" srcOrd="0" destOrd="0" parTransId="{1642744B-E1D6-491E-B045-2153E8E2DAF4}" sibTransId="{57A2FCCA-1A1B-48DC-BF5B-21D7A4B95C26}"/>
    <dgm:cxn modelId="{BBA32B6D-25CB-49F9-8B00-0F38FD5CE2FF}" type="presOf" srcId="{1209FC4B-9112-4604-B44F-8107515F82FC}" destId="{1C7EE7E3-2EED-4AB4-8B87-3790A7DDF3ED}" srcOrd="0" destOrd="0" presId="urn:microsoft.com/office/officeart/2018/2/layout/IconLabelList"/>
    <dgm:cxn modelId="{51748592-A89B-453A-8F4B-C6882C4ED14F}" type="presOf" srcId="{6A63B5B2-F0DA-4729-8E61-2BD7B0FF9E79}" destId="{A68F4D43-7B62-40F0-89D3-72306B8C1243}" srcOrd="0" destOrd="0" presId="urn:microsoft.com/office/officeart/2018/2/layout/IconLabelList"/>
    <dgm:cxn modelId="{881844BC-17A7-4C34-8DBA-47C62F114059}" type="presOf" srcId="{AAE865F6-3F35-4933-B32D-77317F5E8A27}" destId="{09AEBB24-7BBC-477D-AD02-B3ED2AAE0C4D}" srcOrd="0" destOrd="0" presId="urn:microsoft.com/office/officeart/2018/2/layout/IconLabelList"/>
    <dgm:cxn modelId="{8FF311BF-67D5-4BEB-A497-9CF5434529BE}" type="presOf" srcId="{9C79C712-5856-4F71-BF7F-EABFB1BA6871}" destId="{20D61C19-6938-475F-94EE-6D5C2F88E7E7}" srcOrd="0" destOrd="0" presId="urn:microsoft.com/office/officeart/2018/2/layout/IconLabelList"/>
    <dgm:cxn modelId="{DD2145D6-76FD-4CE6-9EE9-2EC9E7836CD5}" srcId="{AAE865F6-3F35-4933-B32D-77317F5E8A27}" destId="{6A63B5B2-F0DA-4729-8E61-2BD7B0FF9E79}" srcOrd="1" destOrd="0" parTransId="{02C69903-8253-47C7-8FB6-2531C5FB4557}" sibTransId="{E5356341-8985-42B6-8DC0-8AD79C0367A4}"/>
    <dgm:cxn modelId="{FECB0476-613E-4DE5-8D1E-B31D5F61F8FC}" type="presParOf" srcId="{09AEBB24-7BBC-477D-AD02-B3ED2AAE0C4D}" destId="{45209F47-80AC-4BD1-B2B0-8995B04C6C89}" srcOrd="0" destOrd="0" presId="urn:microsoft.com/office/officeart/2018/2/layout/IconLabelList"/>
    <dgm:cxn modelId="{2A7C9285-5CF3-4AE3-81D7-395D34DF9860}" type="presParOf" srcId="{45209F47-80AC-4BD1-B2B0-8995B04C6C89}" destId="{4875B893-57A2-409A-B9A8-41ED4A4EB4CE}" srcOrd="0" destOrd="0" presId="urn:microsoft.com/office/officeart/2018/2/layout/IconLabelList"/>
    <dgm:cxn modelId="{C3EEF0DA-184F-40B0-A213-0F4B169B9611}" type="presParOf" srcId="{45209F47-80AC-4BD1-B2B0-8995B04C6C89}" destId="{2C91CA85-F783-43C0-B649-99B6E7592C69}" srcOrd="1" destOrd="0" presId="urn:microsoft.com/office/officeart/2018/2/layout/IconLabelList"/>
    <dgm:cxn modelId="{D6A20AC5-2528-426A-84C3-5DBA175AE537}" type="presParOf" srcId="{45209F47-80AC-4BD1-B2B0-8995B04C6C89}" destId="{1C7EE7E3-2EED-4AB4-8B87-3790A7DDF3ED}" srcOrd="2" destOrd="0" presId="urn:microsoft.com/office/officeart/2018/2/layout/IconLabelList"/>
    <dgm:cxn modelId="{181F1C00-DB22-430B-A998-C3647ED814AC}" type="presParOf" srcId="{09AEBB24-7BBC-477D-AD02-B3ED2AAE0C4D}" destId="{E97855A0-81BE-4F7F-9F8D-D0F026C9D1FE}" srcOrd="1" destOrd="0" presId="urn:microsoft.com/office/officeart/2018/2/layout/IconLabelList"/>
    <dgm:cxn modelId="{260F93AC-4B49-43A3-999B-EF65B449ED04}" type="presParOf" srcId="{09AEBB24-7BBC-477D-AD02-B3ED2AAE0C4D}" destId="{66C34981-A865-4FE6-B2C5-9DBFA699BC3B}" srcOrd="2" destOrd="0" presId="urn:microsoft.com/office/officeart/2018/2/layout/IconLabelList"/>
    <dgm:cxn modelId="{6C8FBBF7-2D11-467F-ADBE-9BDE35C7B585}" type="presParOf" srcId="{66C34981-A865-4FE6-B2C5-9DBFA699BC3B}" destId="{80CE9C68-BA99-4401-A8E1-2C2C20C856DD}" srcOrd="0" destOrd="0" presId="urn:microsoft.com/office/officeart/2018/2/layout/IconLabelList"/>
    <dgm:cxn modelId="{95E18C3F-3569-467F-B454-1549A7C1933D}" type="presParOf" srcId="{66C34981-A865-4FE6-B2C5-9DBFA699BC3B}" destId="{0EA1E71C-D552-4CC3-B8BB-E7085B9049FE}" srcOrd="1" destOrd="0" presId="urn:microsoft.com/office/officeart/2018/2/layout/IconLabelList"/>
    <dgm:cxn modelId="{7F9B0BFC-ADBB-47CB-BAB5-84F7C708872E}" type="presParOf" srcId="{66C34981-A865-4FE6-B2C5-9DBFA699BC3B}" destId="{A68F4D43-7B62-40F0-89D3-72306B8C1243}" srcOrd="2" destOrd="0" presId="urn:microsoft.com/office/officeart/2018/2/layout/IconLabelList"/>
    <dgm:cxn modelId="{728EB458-5308-4F68-BF2A-B2B1B4208CC1}" type="presParOf" srcId="{09AEBB24-7BBC-477D-AD02-B3ED2AAE0C4D}" destId="{80C7F7D9-967E-4D8F-843D-89ABAF475F2A}" srcOrd="3" destOrd="0" presId="urn:microsoft.com/office/officeart/2018/2/layout/IconLabelList"/>
    <dgm:cxn modelId="{96F1BF85-8A79-40F7-8A02-156DEA64F051}" type="presParOf" srcId="{09AEBB24-7BBC-477D-AD02-B3ED2AAE0C4D}" destId="{A5946CC0-C20C-4BCE-A07B-447339E89838}" srcOrd="4" destOrd="0" presId="urn:microsoft.com/office/officeart/2018/2/layout/IconLabelList"/>
    <dgm:cxn modelId="{8D438349-A4AB-462F-BDD1-7839A9470A96}" type="presParOf" srcId="{A5946CC0-C20C-4BCE-A07B-447339E89838}" destId="{1713D9CB-AA62-454B-9C50-5754F1ED7A39}" srcOrd="0" destOrd="0" presId="urn:microsoft.com/office/officeart/2018/2/layout/IconLabelList"/>
    <dgm:cxn modelId="{841CCC41-0EB7-4914-9E5C-D2F73A53C99B}" type="presParOf" srcId="{A5946CC0-C20C-4BCE-A07B-447339E89838}" destId="{3AA20E64-22E6-44D2-890A-CFA83178BB55}" srcOrd="1" destOrd="0" presId="urn:microsoft.com/office/officeart/2018/2/layout/IconLabelList"/>
    <dgm:cxn modelId="{902D7D03-C6B4-4976-B798-460CC9F4F83A}" type="presParOf" srcId="{A5946CC0-C20C-4BCE-A07B-447339E89838}" destId="{20D61C19-6938-475F-94EE-6D5C2F88E7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1C19C-8D71-44C0-BF75-52AD84E7DD57}">
      <dsp:nvSpPr>
        <dsp:cNvPr id="0" name=""/>
        <dsp:cNvSpPr/>
      </dsp:nvSpPr>
      <dsp:spPr>
        <a:xfrm>
          <a:off x="2169914" y="4377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E4E81-853F-4E32-8208-F62C64202EA4}">
      <dsp:nvSpPr>
        <dsp:cNvPr id="0" name=""/>
        <dsp:cNvSpPr/>
      </dsp:nvSpPr>
      <dsp:spPr>
        <a:xfrm>
          <a:off x="765914" y="2092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3600" kern="1200"/>
            <a:t>导师：陈育兴</a:t>
          </a:r>
          <a:endParaRPr lang="en-US" sz="3600" kern="1200"/>
        </a:p>
      </dsp:txBody>
      <dsp:txXfrm>
        <a:off x="765914" y="2092370"/>
        <a:ext cx="4320000" cy="648000"/>
      </dsp:txXfrm>
    </dsp:sp>
    <dsp:sp modelId="{30672F8E-9F5B-4009-9933-ED9FB3AC9B66}">
      <dsp:nvSpPr>
        <dsp:cNvPr id="0" name=""/>
        <dsp:cNvSpPr/>
      </dsp:nvSpPr>
      <dsp:spPr>
        <a:xfrm>
          <a:off x="765914" y="2806718"/>
          <a:ext cx="4320000" cy="948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腾讯云数据库高级工程师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赫尔辛基大学博士</a:t>
          </a:r>
          <a:endParaRPr lang="en-US" sz="1700" kern="1200"/>
        </a:p>
      </dsp:txBody>
      <dsp:txXfrm>
        <a:off x="765914" y="2806718"/>
        <a:ext cx="4320000" cy="948362"/>
      </dsp:txXfrm>
    </dsp:sp>
    <dsp:sp modelId="{92ED673A-1793-46D2-918E-9EF6447E72C8}">
      <dsp:nvSpPr>
        <dsp:cNvPr id="0" name=""/>
        <dsp:cNvSpPr/>
      </dsp:nvSpPr>
      <dsp:spPr>
        <a:xfrm>
          <a:off x="7245914" y="43772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92C82-E986-4CFC-AAA8-1DE9013FAC8B}">
      <dsp:nvSpPr>
        <dsp:cNvPr id="0" name=""/>
        <dsp:cNvSpPr/>
      </dsp:nvSpPr>
      <dsp:spPr>
        <a:xfrm>
          <a:off x="5841914" y="2092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Topic:</a:t>
          </a:r>
          <a:r>
            <a:rPr lang="zh-CN" sz="3600" kern="1200"/>
            <a:t>数据库</a:t>
          </a:r>
          <a:endParaRPr lang="en-US" sz="3600" kern="1200"/>
        </a:p>
      </dsp:txBody>
      <dsp:txXfrm>
        <a:off x="5841914" y="2092370"/>
        <a:ext cx="4320000" cy="648000"/>
      </dsp:txXfrm>
    </dsp:sp>
    <dsp:sp modelId="{EC661306-DD43-44E6-9A82-90C080815457}">
      <dsp:nvSpPr>
        <dsp:cNvPr id="0" name=""/>
        <dsp:cNvSpPr/>
      </dsp:nvSpPr>
      <dsp:spPr>
        <a:xfrm>
          <a:off x="5841914" y="2806718"/>
          <a:ext cx="4320000" cy="948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事务处理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隔离级别（可串行，可重复读，读已提交）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并发控制算法（</a:t>
          </a:r>
          <a:r>
            <a:rPr lang="en-US" sz="1700" kern="1200"/>
            <a:t>2P</a:t>
          </a:r>
          <a:r>
            <a:rPr lang="zh-CN" sz="1700" kern="1200"/>
            <a:t>，</a:t>
          </a:r>
          <a:r>
            <a:rPr lang="en-US" sz="1700" kern="1200"/>
            <a:t>MVCC</a:t>
          </a:r>
          <a:r>
            <a:rPr lang="zh-CN" sz="1700" kern="1200"/>
            <a:t>，</a:t>
          </a:r>
          <a:r>
            <a:rPr lang="en-US" sz="1700" kern="1200"/>
            <a:t>OCC</a:t>
          </a:r>
          <a:r>
            <a:rPr lang="zh-CN" sz="1700" kern="1200"/>
            <a:t>等）</a:t>
          </a:r>
          <a:endParaRPr lang="en-US" sz="1700" kern="1200"/>
        </a:p>
      </dsp:txBody>
      <dsp:txXfrm>
        <a:off x="5841914" y="2806718"/>
        <a:ext cx="4320000" cy="948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5B893-57A2-409A-B9A8-41ED4A4EB4CE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EE7E3-2EED-4AB4-8B87-3790A7DDF3E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背景和任务介绍</a:t>
          </a:r>
          <a:endParaRPr lang="en-US" sz="3600" kern="1200"/>
        </a:p>
      </dsp:txBody>
      <dsp:txXfrm>
        <a:off x="59990" y="2654049"/>
        <a:ext cx="3226223" cy="720000"/>
      </dsp:txXfrm>
    </dsp:sp>
    <dsp:sp modelId="{80CE9C68-BA99-4401-A8E1-2C2C20C856D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F4D43-7B62-40F0-89D3-72306B8C1243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问答环节</a:t>
          </a:r>
          <a:endParaRPr lang="en-US" sz="3600" kern="1200"/>
        </a:p>
      </dsp:txBody>
      <dsp:txXfrm>
        <a:off x="3850802" y="2654049"/>
        <a:ext cx="3226223" cy="720000"/>
      </dsp:txXfrm>
    </dsp:sp>
    <dsp:sp modelId="{1713D9CB-AA62-454B-9C50-5754F1ED7A3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1C19-6938-475F-94EE-6D5C2F88E7E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互相介绍</a:t>
          </a:r>
          <a:endParaRPr lang="en-US" sz="36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23D0-5342-2601-940E-A81F1BB2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5DC5A7-BB58-7E57-A3A1-F27C4C88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716CD-D273-83B5-D80A-AA7F2ABA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7CF4C-78A5-67DB-7191-C78C699A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05EE5-B116-2B64-DD65-DA48F47F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6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EF648-3D84-0866-B7F1-57D8B84E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A5EAF-2B0A-254A-FD38-769FD5D3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37AB2-4CAC-D345-1138-2FC9CEE1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41583-79C9-7037-57A5-F189667B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BDF1E-3BE1-3EB4-7F8B-0EEC76DA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4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BD30E-EAEF-F16D-BE42-C53A79B54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76EEA-2B31-6262-5086-E0CF1797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96BCD-FD8C-BFFF-6684-85ACD6B0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9060-0A26-D208-C4DB-97CBCB49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36F67-BE38-0663-6FD1-C2A92167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9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674FE-ED2B-30F5-F4AC-B24460CC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5165A-3689-5C58-8023-7E256F42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50104-1EA5-8FF4-0DA2-3BD76498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56358-43B3-B79F-F09E-8D40154D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E20DB-4E36-AFCA-CFE6-D0CE4186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D5E79-741E-76FE-78FC-5C4A6A3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6AD0B-ABF2-1549-D5B4-38D6F3B2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9FD3D-F6D1-3DFD-7485-AA160AC5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71E1B-B037-F01A-2480-5D47C446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23ACC-D3CA-C908-65BB-12A1B732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8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A51EA-98F2-B23A-CEB3-0FFE7E90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70F3D-EDE0-0147-1C45-0E8B967CC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E52AB1-F1E6-A986-836C-BF78D523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B78AA-D521-D373-6CEC-39841850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55E82-8380-E5BC-AD2C-ACF1C0CC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A0906-0A73-BBE7-75DC-9322917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3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93A61-7C4F-399B-EACC-29766F2C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E1169-0D93-0C1E-2F84-981D55E4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AA93C-0ABF-2E68-D294-50FC94C7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B266DA-8162-56A5-198A-AE6C6B08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DEE687-8113-2A2F-4D77-18297DB7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1F107-9835-1EFC-EB56-C74E6C11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336B9-D940-2E4C-A615-91796152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7C1CBA-A967-B8DC-3E8D-B6DBE7B5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0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473A7-7A36-B397-3293-12434D18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AE8725-E539-7230-FCEA-B76A9CD0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656D43-5AD3-5CBE-EB57-05899509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55F923-D7E0-956B-37CB-117AA768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6D53F-6E5D-0287-A6BD-9C74F1D5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4A5267-58DF-E806-3CBE-7CE85EBF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514BF-805D-3981-AC94-F7BADF43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FF89D-284D-93FB-578A-9A8432D4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71506-8881-09B5-5871-70B602D6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EF94F-CEF7-7D22-D05B-229EA3DD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FEEC8-0EE6-0FE4-5B6F-C34EB5BB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72B78-F249-DEE2-B518-575C34A5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E567F-65AB-1FBD-B026-0DC0CBD8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7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0D04F-4F4E-0D4B-F13F-EFB1A3D1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BA69DE-5BC1-3CDE-B4AD-E156C2409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B6CDA-7DEC-B164-2BF4-53ED3463F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41FB2-B536-AEFF-A6C6-F3538E90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17A4A-2DC6-406F-A497-0FEE48E4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ED3CD-BB53-C6D1-28B4-B1CFCCFF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3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E47BFB-4355-55C4-149C-6BF230C2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A1F1B-E7BD-C4F0-DDC8-7D709AC0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AB047-189D-FAD2-B38E-D47858FE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B96E-800F-4EA1-9068-BACC23A03ED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313C5-5CB8-4503-3F7E-2DB06DD0E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C5CBC-4870-B787-D167-46938846C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8297-90E8-497E-AAF7-8327A15E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o3ts.github.io/" TargetMode="External"/><Relationship Id="rId2" Type="http://schemas.openxmlformats.org/officeDocument/2006/relationships/hyperlink" Target="https://github.com/Tencent/3TS/tree/coo-consistency-chec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o3ts.github.io/" TargetMode="External"/><Relationship Id="rId2" Type="http://schemas.openxmlformats.org/officeDocument/2006/relationships/hyperlink" Target="https://github.com/Tencent/3TS/tree/coo-consistency-chec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078B-967C-9EBC-4E8F-CAE064ADC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CBBC94-8029-85EE-233E-787FBBF1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3TS</a:t>
            </a:r>
            <a:r>
              <a:rPr lang="zh-CN" altLang="en-US">
                <a:solidFill>
                  <a:srgbClr val="FFFFFF"/>
                </a:solidFill>
              </a:rPr>
              <a:t>开源项目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3C2C0-D037-F2FE-07CB-41EEB1FF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陈育兴</a:t>
            </a:r>
            <a:endParaRPr lang="en-US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axingguchen@tencent.com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8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BECD-5463-BDDF-D15C-54B8041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D07FB-EDD6-0C90-952F-51B0EE55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第一个月</a:t>
            </a:r>
            <a:endParaRPr lang="en-US" altLang="zh-CN" dirty="0"/>
          </a:p>
          <a:p>
            <a:pPr lvl="1"/>
            <a:r>
              <a:rPr lang="en-US" altLang="zh-CN" dirty="0"/>
              <a:t>Coo</a:t>
            </a:r>
            <a:r>
              <a:rPr lang="zh-CN" altLang="en-US" dirty="0"/>
              <a:t>子项目，隔离级别理解与验证</a:t>
            </a:r>
            <a:endParaRPr lang="en-US" altLang="zh-CN" dirty="0"/>
          </a:p>
          <a:p>
            <a:pPr lvl="1"/>
            <a:r>
              <a:rPr lang="zh-CN" altLang="en-US" dirty="0"/>
              <a:t>跑通流程，理解结果，提交报告（越详细越好，挑战与解决）</a:t>
            </a:r>
            <a:endParaRPr lang="en-US" altLang="zh-CN" dirty="0"/>
          </a:p>
          <a:p>
            <a:r>
              <a:rPr lang="en-US" altLang="zh-CN" sz="2400" dirty="0">
                <a:hlinkClick r:id="rId2"/>
              </a:rPr>
              <a:t>https://github.com/Tencent/3TS/tree/coo-consistency-check</a:t>
            </a:r>
            <a:r>
              <a:rPr lang="en-US" altLang="zh-CN" sz="2400" dirty="0"/>
              <a:t> </a:t>
            </a:r>
            <a:r>
              <a:rPr lang="zh-CN" altLang="en-US" sz="2400" dirty="0"/>
              <a:t>（代码分支）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https://coo3ts.github.io/</a:t>
            </a:r>
            <a:r>
              <a:rPr lang="en-US" altLang="zh-CN" sz="2400" dirty="0"/>
              <a:t> </a:t>
            </a:r>
            <a:r>
              <a:rPr lang="zh-CN" altLang="en-US" sz="2400" dirty="0"/>
              <a:t>（以往测试结果供参考）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学习：跑</a:t>
            </a:r>
            <a:r>
              <a:rPr lang="en-US" altLang="zh-CN" sz="2400" dirty="0"/>
              <a:t>MySQL</a:t>
            </a:r>
            <a:r>
              <a:rPr lang="zh-CN" altLang="en-US" sz="2400" dirty="0"/>
              <a:t>和</a:t>
            </a:r>
            <a:r>
              <a:rPr lang="en-US" altLang="zh-CN" sz="2400" dirty="0"/>
              <a:t>PostgreSQL</a:t>
            </a:r>
            <a:r>
              <a:rPr lang="zh-CN" altLang="en-US" sz="2400" dirty="0"/>
              <a:t>，理解数据库的并发控制和测试结果</a:t>
            </a:r>
            <a:endParaRPr lang="en-US" altLang="zh-CN" sz="2400" dirty="0"/>
          </a:p>
          <a:p>
            <a:r>
              <a:rPr lang="zh-CN" altLang="en-US" sz="2400" dirty="0"/>
              <a:t>进阶：跑其他没测过的数据库，理解数据库的并发控制和测试结果</a:t>
            </a:r>
            <a:endParaRPr lang="en-US" altLang="zh-CN" sz="2400" dirty="0"/>
          </a:p>
          <a:p>
            <a:r>
              <a:rPr lang="zh-CN" altLang="en-US" sz="2400" dirty="0"/>
              <a:t>高阶：你觉得有意思的其他任务</a:t>
            </a:r>
          </a:p>
        </p:txBody>
      </p:sp>
    </p:spTree>
    <p:extLst>
      <p:ext uri="{BB962C8B-B14F-4D97-AF65-F5344CB8AC3E}">
        <p14:creationId xmlns:p14="http://schemas.microsoft.com/office/powerpoint/2010/main" val="95403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5B28-1A9F-F3DE-EC3E-1B05CF36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7B1E5-44EA-C38A-498C-B9FE1455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ChatGPT</a:t>
            </a:r>
            <a:r>
              <a:rPr lang="zh-CN" altLang="en-US" dirty="0"/>
              <a:t>，</a:t>
            </a:r>
            <a:r>
              <a:rPr lang="en-US" altLang="zh-CN" dirty="0"/>
              <a:t>Google</a:t>
            </a:r>
            <a:r>
              <a:rPr lang="zh-CN" altLang="en-US" dirty="0"/>
              <a:t>，百度</a:t>
            </a:r>
            <a:endParaRPr lang="en-US" altLang="zh-CN" dirty="0"/>
          </a:p>
          <a:p>
            <a:r>
              <a:rPr lang="zh-CN" altLang="en-US" dirty="0"/>
              <a:t>微信群</a:t>
            </a:r>
            <a:endParaRPr lang="en-US" altLang="zh-CN" dirty="0"/>
          </a:p>
          <a:p>
            <a:pPr lvl="1"/>
            <a:r>
              <a:rPr lang="zh-CN" altLang="en-US" dirty="0"/>
              <a:t>大家互相帮忙解答（活跃的同学会优先考虑进入下一阶段）</a:t>
            </a:r>
            <a:endParaRPr lang="en-US" altLang="zh-CN" dirty="0"/>
          </a:p>
          <a:p>
            <a:pPr lvl="1"/>
            <a:r>
              <a:rPr lang="zh-CN" altLang="en-US" dirty="0"/>
              <a:t>我们也有专人帮忙解答</a:t>
            </a:r>
            <a:endParaRPr lang="en-US" altLang="zh-CN" dirty="0"/>
          </a:p>
          <a:p>
            <a:r>
              <a:rPr lang="zh-CN" altLang="en-US" dirty="0"/>
              <a:t>邮件</a:t>
            </a:r>
            <a:endParaRPr lang="en-US" altLang="zh-CN" dirty="0"/>
          </a:p>
          <a:p>
            <a:pPr lvl="1"/>
            <a:r>
              <a:rPr lang="en-US" altLang="zh-CN" dirty="0"/>
              <a:t>axingguchen@tencent.com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1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34DC9-4174-4CD2-3BBC-D135FEE0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</a:t>
            </a:r>
            <a:r>
              <a:rPr lang="en-US" altLang="zh-CN" dirty="0"/>
              <a:t> 9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号（组委会显示是</a:t>
            </a:r>
            <a:r>
              <a:rPr lang="en-US" altLang="zh-CN" dirty="0"/>
              <a:t>8</a:t>
            </a:r>
            <a:r>
              <a:rPr lang="zh-CN" altLang="en-US" dirty="0"/>
              <a:t>月底）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53F7E-B519-01AC-0F05-C4637192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为期</a:t>
            </a:r>
            <a:r>
              <a:rPr lang="en-US" altLang="zh-CN" dirty="0"/>
              <a:t>1</a:t>
            </a:r>
            <a:r>
              <a:rPr lang="zh-CN" altLang="en-US" dirty="0"/>
              <a:t>个月</a:t>
            </a:r>
            <a:endParaRPr lang="en-US" altLang="zh-CN" dirty="0"/>
          </a:p>
          <a:p>
            <a:pPr lvl="1"/>
            <a:r>
              <a:rPr lang="zh-CN" altLang="en-US" dirty="0"/>
              <a:t>完成测试，理解测试，分析测试结果</a:t>
            </a:r>
            <a:endParaRPr lang="en-US" altLang="zh-CN" dirty="0"/>
          </a:p>
          <a:p>
            <a:pPr lvl="1"/>
            <a:r>
              <a:rPr lang="zh-CN" altLang="en-US" dirty="0"/>
              <a:t>提交一个报告，根据报告质量决定是否进入下一阶段</a:t>
            </a:r>
          </a:p>
        </p:txBody>
      </p:sp>
    </p:spTree>
    <p:extLst>
      <p:ext uri="{BB962C8B-B14F-4D97-AF65-F5344CB8AC3E}">
        <p14:creationId xmlns:p14="http://schemas.microsoft.com/office/powerpoint/2010/main" val="348191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C40589-5F10-2DAE-A109-412980BD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提问环节</a:t>
            </a:r>
          </a:p>
        </p:txBody>
      </p:sp>
    </p:spTree>
    <p:extLst>
      <p:ext uri="{BB962C8B-B14F-4D97-AF65-F5344CB8AC3E}">
        <p14:creationId xmlns:p14="http://schemas.microsoft.com/office/powerpoint/2010/main" val="268536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人群中有一个醒目的人">
            <a:extLst>
              <a:ext uri="{FF2B5EF4-FFF2-40B4-BE49-F238E27FC236}">
                <a16:creationId xmlns:a16="http://schemas.microsoft.com/office/drawing/2014/main" id="{3D0C88FD-07EA-AFA1-5618-D2408333A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34" b="172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BE1AA9-50EC-2529-46C8-7F6F4DD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7D324-0D19-1719-9362-05EC930E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比如（不限于）</a:t>
            </a:r>
            <a:endParaRPr lang="en-US" altLang="zh-CN">
              <a:solidFill>
                <a:srgbClr val="FFFFFF"/>
              </a:solidFill>
            </a:endParaRPr>
          </a:p>
          <a:p>
            <a:pPr lvl="1"/>
            <a:r>
              <a:rPr lang="zh-CN" altLang="en-US">
                <a:solidFill>
                  <a:srgbClr val="FFFFFF"/>
                </a:solidFill>
              </a:rPr>
              <a:t>名字</a:t>
            </a:r>
            <a:endParaRPr lang="en-US" altLang="zh-CN">
              <a:solidFill>
                <a:srgbClr val="FFFFFF"/>
              </a:solidFill>
            </a:endParaRPr>
          </a:p>
          <a:p>
            <a:pPr lvl="1"/>
            <a:r>
              <a:rPr lang="zh-CN" altLang="en-US">
                <a:solidFill>
                  <a:srgbClr val="FFFFFF"/>
                </a:solidFill>
              </a:rPr>
              <a:t>爱好</a:t>
            </a:r>
            <a:endParaRPr lang="en-US" altLang="zh-CN">
              <a:solidFill>
                <a:srgbClr val="FFFFFF"/>
              </a:solidFill>
            </a:endParaRPr>
          </a:p>
          <a:p>
            <a:pPr lvl="1"/>
            <a:r>
              <a:rPr lang="zh-CN" altLang="en-US">
                <a:solidFill>
                  <a:srgbClr val="FFFFFF"/>
                </a:solidFill>
              </a:rPr>
              <a:t>过往有趣的经历</a:t>
            </a:r>
          </a:p>
        </p:txBody>
      </p:sp>
    </p:spTree>
    <p:extLst>
      <p:ext uri="{BB962C8B-B14F-4D97-AF65-F5344CB8AC3E}">
        <p14:creationId xmlns:p14="http://schemas.microsoft.com/office/powerpoint/2010/main" val="1528171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双手握住彼此的手腕并绕成一个圆圈">
            <a:extLst>
              <a:ext uri="{FF2B5EF4-FFF2-40B4-BE49-F238E27FC236}">
                <a16:creationId xmlns:a16="http://schemas.microsoft.com/office/drawing/2014/main" id="{0252A165-6C1C-CE98-1B28-714FEA38B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97B364-B53A-5343-5F27-762D8E4C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>
                <a:solidFill>
                  <a:srgbClr val="FFFFFF"/>
                </a:solidFill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517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41C8DE-CD91-B06C-2079-90963D0A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背景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17C37FA-83A1-620F-1423-3CA2E4DDA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4084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42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83E4B5-C983-CA25-A793-8C889B7B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目录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4CBA970-F8F2-9EA0-F1B6-099C22F3D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48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62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BECD-5463-BDDF-D15C-54B8041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D07FB-EDD6-0C90-952F-51B0EE55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第一个月</a:t>
            </a:r>
            <a:endParaRPr lang="en-US" altLang="zh-CN" dirty="0"/>
          </a:p>
          <a:p>
            <a:pPr lvl="1"/>
            <a:r>
              <a:rPr lang="en-US" altLang="zh-CN" dirty="0"/>
              <a:t>Coo</a:t>
            </a:r>
            <a:r>
              <a:rPr lang="zh-CN" altLang="en-US" dirty="0"/>
              <a:t>子项目，隔离级别理解与验证</a:t>
            </a:r>
            <a:endParaRPr lang="en-US" altLang="zh-CN" dirty="0"/>
          </a:p>
          <a:p>
            <a:pPr lvl="1"/>
            <a:r>
              <a:rPr lang="zh-CN" altLang="en-US" dirty="0"/>
              <a:t>跑通流程，理解结果，提交报告（越详细越好，挑战与解决）</a:t>
            </a:r>
            <a:endParaRPr lang="en-US" altLang="zh-CN" dirty="0"/>
          </a:p>
          <a:p>
            <a:r>
              <a:rPr lang="en-US" altLang="zh-CN" sz="2400" dirty="0">
                <a:hlinkClick r:id="rId2"/>
              </a:rPr>
              <a:t>https://github.com/Tencent/3TS/tree/coo-consistency-check</a:t>
            </a:r>
            <a:r>
              <a:rPr lang="en-US" altLang="zh-CN" sz="2400" dirty="0"/>
              <a:t> </a:t>
            </a:r>
            <a:r>
              <a:rPr lang="zh-CN" altLang="en-US" sz="2400" dirty="0"/>
              <a:t>（代码分支）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https://coo3ts.github.io/</a:t>
            </a:r>
            <a:r>
              <a:rPr lang="en-US" altLang="zh-CN" sz="2400" dirty="0"/>
              <a:t> </a:t>
            </a:r>
            <a:r>
              <a:rPr lang="zh-CN" altLang="en-US" sz="2400" dirty="0"/>
              <a:t>（以往测试结果供参考）</a:t>
            </a:r>
          </a:p>
        </p:txBody>
      </p:sp>
    </p:spTree>
    <p:extLst>
      <p:ext uri="{BB962C8B-B14F-4D97-AF65-F5344CB8AC3E}">
        <p14:creationId xmlns:p14="http://schemas.microsoft.com/office/powerpoint/2010/main" val="39785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DB31-7F4E-B87D-238C-11B39398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50D2FD-E9A7-B8FB-D324-7A5057DDD57C}"/>
              </a:ext>
            </a:extLst>
          </p:cNvPr>
          <p:cNvSpPr/>
          <p:nvPr/>
        </p:nvSpPr>
        <p:spPr>
          <a:xfrm>
            <a:off x="1582058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生成测试例子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88016-6307-479E-2BD9-F4C690EC3FE3}"/>
              </a:ext>
            </a:extLst>
          </p:cNvPr>
          <p:cNvSpPr/>
          <p:nvPr/>
        </p:nvSpPr>
        <p:spPr>
          <a:xfrm>
            <a:off x="3722915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数据库并发跑测试例子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1BAD3D-FF5C-D3B5-9F63-B839D17340AD}"/>
              </a:ext>
            </a:extLst>
          </p:cNvPr>
          <p:cNvSpPr/>
          <p:nvPr/>
        </p:nvSpPr>
        <p:spPr>
          <a:xfrm>
            <a:off x="5863772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检验测试例子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85A8F8-867F-7C5A-77BD-1A10C298574B}"/>
              </a:ext>
            </a:extLst>
          </p:cNvPr>
          <p:cNvSpPr/>
          <p:nvPr/>
        </p:nvSpPr>
        <p:spPr>
          <a:xfrm>
            <a:off x="8004629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分析结果是否符合预期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0137A4-06E1-2834-7DF0-73C6FFD030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07658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0BA26E-D089-1E2D-01A4-C39B57C883E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48515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389B16-5C4F-7DDE-9CD9-13DE9EE391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89372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893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DB31-7F4E-B87D-238C-11B39398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50D2FD-E9A7-B8FB-D324-7A5057DDD57C}"/>
              </a:ext>
            </a:extLst>
          </p:cNvPr>
          <p:cNvSpPr/>
          <p:nvPr/>
        </p:nvSpPr>
        <p:spPr>
          <a:xfrm>
            <a:off x="1582058" y="1690688"/>
            <a:ext cx="1625600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生成测试例子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88016-6307-479E-2BD9-F4C690EC3FE3}"/>
              </a:ext>
            </a:extLst>
          </p:cNvPr>
          <p:cNvSpPr/>
          <p:nvPr/>
        </p:nvSpPr>
        <p:spPr>
          <a:xfrm>
            <a:off x="3722915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数据库并发跑测试例子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1BAD3D-FF5C-D3B5-9F63-B839D17340AD}"/>
              </a:ext>
            </a:extLst>
          </p:cNvPr>
          <p:cNvSpPr/>
          <p:nvPr/>
        </p:nvSpPr>
        <p:spPr>
          <a:xfrm>
            <a:off x="5863772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检验测试例子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85A8F8-867F-7C5A-77BD-1A10C298574B}"/>
              </a:ext>
            </a:extLst>
          </p:cNvPr>
          <p:cNvSpPr/>
          <p:nvPr/>
        </p:nvSpPr>
        <p:spPr>
          <a:xfrm>
            <a:off x="8004629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分析结果是否符合预期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0137A4-06E1-2834-7DF0-73C6FFD030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07658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0BA26E-D089-1E2D-01A4-C39B57C883E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48515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389B16-5C4F-7DDE-9CD9-13DE9EE391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89372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99629A9-A37D-0CF1-5977-89B0F53F5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42" y="3103564"/>
            <a:ext cx="5153744" cy="31817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DE445E-26C6-2681-BCFB-75AC9173F98D}"/>
              </a:ext>
            </a:extLst>
          </p:cNvPr>
          <p:cNvSpPr txBox="1"/>
          <p:nvPr/>
        </p:nvSpPr>
        <p:spPr>
          <a:xfrm>
            <a:off x="4767303" y="4325129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线程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读</a:t>
            </a:r>
            <a:r>
              <a:rPr lang="en-US" altLang="zh-CN" dirty="0">
                <a:solidFill>
                  <a:srgbClr val="FF0000"/>
                </a:solidFill>
              </a:rPr>
              <a:t>k=0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47DE7-2DCA-C41B-5CA2-D0A9C4124BD4}"/>
              </a:ext>
            </a:extLst>
          </p:cNvPr>
          <p:cNvSpPr txBox="1"/>
          <p:nvPr/>
        </p:nvSpPr>
        <p:spPr>
          <a:xfrm>
            <a:off x="4767303" y="509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线程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读</a:t>
            </a:r>
            <a:r>
              <a:rPr lang="en-US" altLang="zh-CN" dirty="0">
                <a:solidFill>
                  <a:srgbClr val="FF0000"/>
                </a:solidFill>
              </a:rPr>
              <a:t>k=0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98C51A-96AF-38CE-902A-2340361DF80B}"/>
              </a:ext>
            </a:extLst>
          </p:cNvPr>
          <p:cNvSpPr txBox="1"/>
          <p:nvPr/>
        </p:nvSpPr>
        <p:spPr>
          <a:xfrm>
            <a:off x="4767303" y="479798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线程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改</a:t>
            </a:r>
            <a:r>
              <a:rPr lang="en-US" altLang="zh-CN" dirty="0">
                <a:solidFill>
                  <a:srgbClr val="FF0000"/>
                </a:solidFill>
              </a:rPr>
              <a:t>k=0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1B5D87-1D9A-B217-ADE7-E2AF312611EE}"/>
              </a:ext>
            </a:extLst>
          </p:cNvPr>
          <p:cNvSpPr txBox="1"/>
          <p:nvPr/>
        </p:nvSpPr>
        <p:spPr>
          <a:xfrm>
            <a:off x="6851360" y="4059316"/>
            <a:ext cx="48766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测试是否满足不可重复读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数据库有</a:t>
            </a:r>
            <a:r>
              <a:rPr lang="en-US" altLang="zh-CN" dirty="0"/>
              <a:t>MVCC</a:t>
            </a:r>
            <a:r>
              <a:rPr lang="zh-CN" altLang="en-US" dirty="0"/>
              <a:t>都可以避免不可重复读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SQL server</a:t>
            </a:r>
            <a:r>
              <a:rPr lang="zh-CN" altLang="en-US" dirty="0"/>
              <a:t>纯</a:t>
            </a:r>
            <a:r>
              <a:rPr lang="en-US" altLang="zh-CN" dirty="0"/>
              <a:t>2PL</a:t>
            </a:r>
            <a:r>
              <a:rPr lang="zh-CN" altLang="en-US" dirty="0"/>
              <a:t>在</a:t>
            </a:r>
            <a:r>
              <a:rPr lang="en-US" altLang="zh-CN" dirty="0"/>
              <a:t>RC</a:t>
            </a:r>
            <a:r>
              <a:rPr lang="zh-CN" altLang="en-US" dirty="0"/>
              <a:t>级别就会出现不可重复读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AF45F-B870-EC1A-E11B-96C78DB6A928}"/>
              </a:ext>
            </a:extLst>
          </p:cNvPr>
          <p:cNvSpPr txBox="1"/>
          <p:nvPr/>
        </p:nvSpPr>
        <p:spPr>
          <a:xfrm>
            <a:off x="6927561" y="60407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知识点：多线程并发跑程序</a:t>
            </a:r>
          </a:p>
        </p:txBody>
      </p:sp>
    </p:spTree>
    <p:extLst>
      <p:ext uri="{BB962C8B-B14F-4D97-AF65-F5344CB8AC3E}">
        <p14:creationId xmlns:p14="http://schemas.microsoft.com/office/powerpoint/2010/main" val="361331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DB31-7F4E-B87D-238C-11B39398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50D2FD-E9A7-B8FB-D324-7A5057DDD57C}"/>
              </a:ext>
            </a:extLst>
          </p:cNvPr>
          <p:cNvSpPr/>
          <p:nvPr/>
        </p:nvSpPr>
        <p:spPr>
          <a:xfrm>
            <a:off x="1582058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生成测试例子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88016-6307-479E-2BD9-F4C690EC3FE3}"/>
              </a:ext>
            </a:extLst>
          </p:cNvPr>
          <p:cNvSpPr/>
          <p:nvPr/>
        </p:nvSpPr>
        <p:spPr>
          <a:xfrm>
            <a:off x="3722915" y="1690688"/>
            <a:ext cx="1625600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数据库并发跑测试例子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1BAD3D-FF5C-D3B5-9F63-B839D17340AD}"/>
              </a:ext>
            </a:extLst>
          </p:cNvPr>
          <p:cNvSpPr/>
          <p:nvPr/>
        </p:nvSpPr>
        <p:spPr>
          <a:xfrm>
            <a:off x="5863772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检验测试例子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85A8F8-867F-7C5A-77BD-1A10C298574B}"/>
              </a:ext>
            </a:extLst>
          </p:cNvPr>
          <p:cNvSpPr/>
          <p:nvPr/>
        </p:nvSpPr>
        <p:spPr>
          <a:xfrm>
            <a:off x="8004629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分析结果是否符合预期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0137A4-06E1-2834-7DF0-73C6FFD030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07658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0BA26E-D089-1E2D-01A4-C39B57C883E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48515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389B16-5C4F-7DDE-9CD9-13DE9EE391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89372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EF634F5A-4038-8B69-A39B-50192ABF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6" y="3016251"/>
            <a:ext cx="5662136" cy="3847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2D2C92-68A2-2DA8-6AB7-41B8C50B9CE0}"/>
              </a:ext>
            </a:extLst>
          </p:cNvPr>
          <p:cNvSpPr txBox="1"/>
          <p:nvPr/>
        </p:nvSpPr>
        <p:spPr>
          <a:xfrm>
            <a:off x="6851360" y="4059316"/>
            <a:ext cx="2398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上跑的结果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第一次读到</a:t>
            </a:r>
            <a:r>
              <a:rPr lang="en-US" altLang="zh-CN" dirty="0"/>
              <a:t>k=0,v=0</a:t>
            </a:r>
          </a:p>
          <a:p>
            <a:endParaRPr lang="en-US" altLang="zh-CN" dirty="0"/>
          </a:p>
          <a:p>
            <a:r>
              <a:rPr lang="zh-CN" altLang="en-US" dirty="0"/>
              <a:t>第一次读到</a:t>
            </a:r>
            <a:r>
              <a:rPr lang="en-US" altLang="zh-CN" dirty="0"/>
              <a:t>k=0,v=1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531B38-65DD-867E-3EA3-E044138339F4}"/>
              </a:ext>
            </a:extLst>
          </p:cNvPr>
          <p:cNvSpPr txBox="1"/>
          <p:nvPr/>
        </p:nvSpPr>
        <p:spPr>
          <a:xfrm>
            <a:off x="6927561" y="6040758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知识点：数据库安装配置，数据库接口</a:t>
            </a:r>
            <a:r>
              <a:rPr lang="en-US" altLang="zh-CN" dirty="0">
                <a:solidFill>
                  <a:srgbClr val="00B0F0"/>
                </a:solidFill>
              </a:rPr>
              <a:t>ODBC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DB31-7F4E-B87D-238C-11B39398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50D2FD-E9A7-B8FB-D324-7A5057DDD57C}"/>
              </a:ext>
            </a:extLst>
          </p:cNvPr>
          <p:cNvSpPr/>
          <p:nvPr/>
        </p:nvSpPr>
        <p:spPr>
          <a:xfrm>
            <a:off x="1582058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生成测试例子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88016-6307-479E-2BD9-F4C690EC3FE3}"/>
              </a:ext>
            </a:extLst>
          </p:cNvPr>
          <p:cNvSpPr/>
          <p:nvPr/>
        </p:nvSpPr>
        <p:spPr>
          <a:xfrm>
            <a:off x="3722915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数据库并发跑测试例子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1BAD3D-FF5C-D3B5-9F63-B839D17340AD}"/>
              </a:ext>
            </a:extLst>
          </p:cNvPr>
          <p:cNvSpPr/>
          <p:nvPr/>
        </p:nvSpPr>
        <p:spPr>
          <a:xfrm>
            <a:off x="5863772" y="1690688"/>
            <a:ext cx="1625600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检验测试例子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85A8F8-867F-7C5A-77BD-1A10C298574B}"/>
              </a:ext>
            </a:extLst>
          </p:cNvPr>
          <p:cNvSpPr/>
          <p:nvPr/>
        </p:nvSpPr>
        <p:spPr>
          <a:xfrm>
            <a:off x="8004629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分析结果是否符合预期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0137A4-06E1-2834-7DF0-73C6FFD030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07658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0BA26E-D089-1E2D-01A4-C39B57C883E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48515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389B16-5C4F-7DDE-9CD9-13DE9EE391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89372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FF486614-47A0-7A3E-754C-DD2F2518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6" y="3016251"/>
            <a:ext cx="5662136" cy="38474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58BFED-79E8-BEC8-AD0F-AF0137869547}"/>
              </a:ext>
            </a:extLst>
          </p:cNvPr>
          <p:cNvSpPr txBox="1"/>
          <p:nvPr/>
        </p:nvSpPr>
        <p:spPr>
          <a:xfrm>
            <a:off x="6851360" y="4059316"/>
            <a:ext cx="2398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上跑的结果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第一次读到</a:t>
            </a:r>
            <a:r>
              <a:rPr lang="en-US" altLang="zh-CN" dirty="0"/>
              <a:t>k=0,v=0</a:t>
            </a:r>
          </a:p>
          <a:p>
            <a:endParaRPr lang="en-US" altLang="zh-CN" dirty="0"/>
          </a:p>
          <a:p>
            <a:r>
              <a:rPr lang="zh-CN" altLang="en-US" dirty="0"/>
              <a:t>第一次读到</a:t>
            </a:r>
            <a:r>
              <a:rPr lang="en-US" altLang="zh-CN" dirty="0"/>
              <a:t>k=0,v=1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7913CA-2ED2-2B91-2806-A27F830934F7}"/>
              </a:ext>
            </a:extLst>
          </p:cNvPr>
          <p:cNvSpPr txBox="1"/>
          <p:nvPr/>
        </p:nvSpPr>
        <p:spPr>
          <a:xfrm>
            <a:off x="6927561" y="604075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知识点：可串行，冲突可串行，冲突依赖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F84057-FAA6-94E1-CF14-63553A83C938}"/>
              </a:ext>
            </a:extLst>
          </p:cNvPr>
          <p:cNvCxnSpPr/>
          <p:nvPr/>
        </p:nvCxnSpPr>
        <p:spPr>
          <a:xfrm>
            <a:off x="3559629" y="3608614"/>
            <a:ext cx="1094014" cy="9633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8C3411-9C64-EA4D-A881-28B05D49C578}"/>
              </a:ext>
            </a:extLst>
          </p:cNvPr>
          <p:cNvCxnSpPr>
            <a:cxnSpLocks/>
          </p:cNvCxnSpPr>
          <p:nvPr/>
        </p:nvCxnSpPr>
        <p:spPr>
          <a:xfrm flipH="1">
            <a:off x="2009322" y="4797980"/>
            <a:ext cx="1455964" cy="2391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36802D9-5264-236D-E5AF-1E560210183E}"/>
              </a:ext>
            </a:extLst>
          </p:cNvPr>
          <p:cNvSpPr txBox="1"/>
          <p:nvPr/>
        </p:nvSpPr>
        <p:spPr>
          <a:xfrm>
            <a:off x="4294948" y="3847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依赖关系</a:t>
            </a:r>
          </a:p>
        </p:txBody>
      </p:sp>
    </p:spTree>
    <p:extLst>
      <p:ext uri="{BB962C8B-B14F-4D97-AF65-F5344CB8AC3E}">
        <p14:creationId xmlns:p14="http://schemas.microsoft.com/office/powerpoint/2010/main" val="52058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DB31-7F4E-B87D-238C-11B39398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50D2FD-E9A7-B8FB-D324-7A5057DDD57C}"/>
              </a:ext>
            </a:extLst>
          </p:cNvPr>
          <p:cNvSpPr/>
          <p:nvPr/>
        </p:nvSpPr>
        <p:spPr>
          <a:xfrm>
            <a:off x="1582058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生成测试例子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88016-6307-479E-2BD9-F4C690EC3FE3}"/>
              </a:ext>
            </a:extLst>
          </p:cNvPr>
          <p:cNvSpPr/>
          <p:nvPr/>
        </p:nvSpPr>
        <p:spPr>
          <a:xfrm>
            <a:off x="3722915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数据库并发跑测试例子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1BAD3D-FF5C-D3B5-9F63-B839D17340AD}"/>
              </a:ext>
            </a:extLst>
          </p:cNvPr>
          <p:cNvSpPr/>
          <p:nvPr/>
        </p:nvSpPr>
        <p:spPr>
          <a:xfrm>
            <a:off x="5863772" y="1690688"/>
            <a:ext cx="16256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检验测试例子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85A8F8-867F-7C5A-77BD-1A10C298574B}"/>
              </a:ext>
            </a:extLst>
          </p:cNvPr>
          <p:cNvSpPr/>
          <p:nvPr/>
        </p:nvSpPr>
        <p:spPr>
          <a:xfrm>
            <a:off x="8004629" y="1690688"/>
            <a:ext cx="1625600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分析结果是否符合预期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0137A4-06E1-2834-7DF0-73C6FFD030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07658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0BA26E-D089-1E2D-01A4-C39B57C883E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48515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389B16-5C4F-7DDE-9CD9-13DE9EE391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89372" y="2198688"/>
            <a:ext cx="515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0CA64F-2CB7-A6E9-AD0C-76D420F7D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6" y="3016251"/>
            <a:ext cx="5662136" cy="38474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673F3B-2EDA-309D-8C66-914D2E9A6A52}"/>
              </a:ext>
            </a:extLst>
          </p:cNvPr>
          <p:cNvSpPr txBox="1"/>
          <p:nvPr/>
        </p:nvSpPr>
        <p:spPr>
          <a:xfrm>
            <a:off x="6851360" y="405931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判断执行是否符合预期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判断结果是否满足隔离级别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82528E-A7DA-9BD4-AD3A-170B8526A42B}"/>
              </a:ext>
            </a:extLst>
          </p:cNvPr>
          <p:cNvSpPr txBox="1"/>
          <p:nvPr/>
        </p:nvSpPr>
        <p:spPr>
          <a:xfrm>
            <a:off x="6927561" y="60407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知识点：隔离级别，并发控制算法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2CBAF8-B74D-E5CE-C1B2-F4B8A001A21F}"/>
              </a:ext>
            </a:extLst>
          </p:cNvPr>
          <p:cNvCxnSpPr/>
          <p:nvPr/>
        </p:nvCxnSpPr>
        <p:spPr>
          <a:xfrm>
            <a:off x="3559629" y="3608614"/>
            <a:ext cx="1094014" cy="9633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1C790D-EBCE-A02A-51D8-4C9AC97D6E6B}"/>
              </a:ext>
            </a:extLst>
          </p:cNvPr>
          <p:cNvCxnSpPr>
            <a:cxnSpLocks/>
          </p:cNvCxnSpPr>
          <p:nvPr/>
        </p:nvCxnSpPr>
        <p:spPr>
          <a:xfrm flipH="1">
            <a:off x="2009322" y="4797980"/>
            <a:ext cx="1455964" cy="2391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BBF39C8-5911-E2CD-0670-2859913A8F0C}"/>
              </a:ext>
            </a:extLst>
          </p:cNvPr>
          <p:cNvSpPr txBox="1"/>
          <p:nvPr/>
        </p:nvSpPr>
        <p:spPr>
          <a:xfrm>
            <a:off x="4294948" y="3847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依赖关系</a:t>
            </a:r>
          </a:p>
        </p:txBody>
      </p:sp>
    </p:spTree>
    <p:extLst>
      <p:ext uri="{BB962C8B-B14F-4D97-AF65-F5344CB8AC3E}">
        <p14:creationId xmlns:p14="http://schemas.microsoft.com/office/powerpoint/2010/main" val="63947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560</Words>
  <Application>Microsoft Office PowerPoint</Application>
  <PresentationFormat>宽屏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3TS开源项目</vt:lpstr>
      <vt:lpstr>背景</vt:lpstr>
      <vt:lpstr>目录</vt:lpstr>
      <vt:lpstr>计划</vt:lpstr>
      <vt:lpstr>例子</vt:lpstr>
      <vt:lpstr>例子</vt:lpstr>
      <vt:lpstr>例子</vt:lpstr>
      <vt:lpstr>例子</vt:lpstr>
      <vt:lpstr>例子</vt:lpstr>
      <vt:lpstr>计划</vt:lpstr>
      <vt:lpstr>遇到问题</vt:lpstr>
      <vt:lpstr>第一阶段 9月3号（组委会显示是8月底）</vt:lpstr>
      <vt:lpstr>提问环节</vt:lpstr>
      <vt:lpstr>自我介绍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3TS开源项目</dc:title>
  <dc:creator>Chen, Yuxing</dc:creator>
  <cp:lastModifiedBy>Chen, Yuxing</cp:lastModifiedBy>
  <cp:revision>4</cp:revision>
  <dcterms:created xsi:type="dcterms:W3CDTF">2023-08-08T02:23:58Z</dcterms:created>
  <dcterms:modified xsi:type="dcterms:W3CDTF">2023-08-08T11:45:50Z</dcterms:modified>
</cp:coreProperties>
</file>