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DB089-9DD9-DB6D-BE3D-01EC143006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MAAZ MARWAT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505B7-5E9F-6CC1-0007-822EDFFB1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98710" y="3699797"/>
            <a:ext cx="9070848" cy="457201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chemeClr val="tx2"/>
                </a:solidFill>
              </a:rPr>
              <a:t>Introduction</a:t>
            </a:r>
            <a:r>
              <a:rPr lang="en-US" sz="6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0306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68DC-503F-B895-3D0C-1415483780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446" y="1569102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Role Model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1EA6-8597-39D2-4970-DFD940A7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699796"/>
            <a:ext cx="9070848" cy="45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My role model is someone who embodies the value of hard work, integrity and compassion. I strive to learn from there experiences and incorporate there values into my own life.</a:t>
            </a:r>
          </a:p>
        </p:txBody>
      </p:sp>
    </p:spTree>
    <p:extLst>
      <p:ext uri="{BB962C8B-B14F-4D97-AF65-F5344CB8AC3E}">
        <p14:creationId xmlns:p14="http://schemas.microsoft.com/office/powerpoint/2010/main" val="2518979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D4CF-C320-DA88-E12F-2B6003C47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8" y="1724551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Closing/ Fun fact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6BBB-DAFB-FCB7-2FF7-2BB09CD0B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6" y="3667651"/>
            <a:ext cx="9070848" cy="129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One fun fact about me is that I enjoy learning, new things and exploring different interests. I’m excited to see what the future holds and look forward to growing and learning.</a:t>
            </a:r>
          </a:p>
        </p:txBody>
      </p:sp>
    </p:spTree>
    <p:extLst>
      <p:ext uri="{BB962C8B-B14F-4D97-AF65-F5344CB8AC3E}">
        <p14:creationId xmlns:p14="http://schemas.microsoft.com/office/powerpoint/2010/main" val="35046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05D82-0397-29A6-98D8-A1A22BBC18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659207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E6AF1-DD21-4725-57AE-E28B76BF77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4976" y="3706939"/>
            <a:ext cx="9070848" cy="2221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My name is Maaz, and I’m 17 year old Currently studying in class 9 . I’m passionate about learning and exploring new things. and I’m exciting to share a bit about my myself.</a:t>
            </a:r>
          </a:p>
        </p:txBody>
      </p:sp>
    </p:spTree>
    <p:extLst>
      <p:ext uri="{BB962C8B-B14F-4D97-AF65-F5344CB8AC3E}">
        <p14:creationId xmlns:p14="http://schemas.microsoft.com/office/powerpoint/2010/main" val="950580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2FC3-F055-1F20-141E-BB8F70E991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507332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Personality traits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9E071-56BD-F3E0-AF60-51FB846E3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7" y="3742397"/>
            <a:ext cx="9070848" cy="711469"/>
          </a:xfrm>
        </p:spPr>
        <p:txBody>
          <a:bodyPr>
            <a:noAutofit/>
          </a:bodyPr>
          <a:lstStyle/>
          <a:p>
            <a:r>
              <a:rPr lang="en-US" sz="2400" dirty="0"/>
              <a:t>I would describe myself as hardworking , curious and enthusiastic. I’m dedicated to achieving my goals and committed to learning to new things every day.</a:t>
            </a:r>
          </a:p>
        </p:txBody>
      </p:sp>
    </p:spTree>
    <p:extLst>
      <p:ext uri="{BB962C8B-B14F-4D97-AF65-F5344CB8AC3E}">
        <p14:creationId xmlns:p14="http://schemas.microsoft.com/office/powerpoint/2010/main" val="3612720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DBF2-954F-DDF6-B8F0-E219DB497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097" y="1702069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Hobbies and interests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8CF5C-A29F-BA6F-41E8-DDAB8719C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835" y="3860531"/>
            <a:ext cx="9070848" cy="457201"/>
          </a:xfrm>
        </p:spPr>
        <p:txBody>
          <a:bodyPr>
            <a:noAutofit/>
          </a:bodyPr>
          <a:lstStyle/>
          <a:p>
            <a:r>
              <a:rPr lang="en-US" sz="2400" dirty="0"/>
              <a:t>In my free time, I enjoy playing sports, reading books, and learning about history. I find joy in staying achieve, and expending my knowledge, and exploring different cultures.</a:t>
            </a:r>
          </a:p>
        </p:txBody>
      </p:sp>
    </p:spTree>
    <p:extLst>
      <p:ext uri="{BB962C8B-B14F-4D97-AF65-F5344CB8AC3E}">
        <p14:creationId xmlns:p14="http://schemas.microsoft.com/office/powerpoint/2010/main" val="27151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A1B7-2812-0560-8FDF-BAF01E79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680497"/>
            <a:ext cx="9068586" cy="2590800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tx2"/>
                </a:solidFill>
              </a:rPr>
              <a:t>Academic/personal achievement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4E5A4-CCA7-6145-BFA0-A5D3F77E52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7" y="4042696"/>
            <a:ext cx="9070848" cy="457201"/>
          </a:xfrm>
        </p:spPr>
        <p:txBody>
          <a:bodyPr>
            <a:noAutofit/>
          </a:bodyPr>
          <a:lstStyle/>
          <a:p>
            <a:r>
              <a:rPr lang="en-US" sz="2400" dirty="0"/>
              <a:t>I’m proud of my academic progress and the effort I put into my studies. I’m also working on development my skills in technology and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6219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CCDC8-B188-F7AC-2F43-24652CA48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484044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Skills</a:t>
            </a:r>
            <a:r>
              <a:rPr lang="en-US" dirty="0"/>
              <a:t> </a:t>
            </a:r>
            <a:r>
              <a:rPr lang="en-US" dirty="0">
                <a:solidFill>
                  <a:schemeClr val="tx2"/>
                </a:solidFill>
              </a:rPr>
              <a:t>learned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27389-3F5A-2818-F285-BE05C97394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5" y="3429000"/>
            <a:ext cx="9070848" cy="45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Throughout my academic journey , I’ve learned valuable skills such as time management, critical thinking, and problem solving. These skills have helped me become more confident and capable.</a:t>
            </a:r>
          </a:p>
        </p:txBody>
      </p:sp>
    </p:spTree>
    <p:extLst>
      <p:ext uri="{BB962C8B-B14F-4D97-AF65-F5344CB8AC3E}">
        <p14:creationId xmlns:p14="http://schemas.microsoft.com/office/powerpoint/2010/main" val="3287645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3770-9099-1010-1569-52BAEB1A8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4362" y="1698357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Favorite Topic / Toll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E3FB-B2B4-6EB0-AEE4-848758F697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4362" y="3897704"/>
            <a:ext cx="9070848" cy="7829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I’m particularly found of mathematics and science, as I love the logic and discovery aspects. I’m also interested in learning about new technologies and innovations. </a:t>
            </a:r>
          </a:p>
        </p:txBody>
      </p:sp>
    </p:spTree>
    <p:extLst>
      <p:ext uri="{BB962C8B-B14F-4D97-AF65-F5344CB8AC3E}">
        <p14:creationId xmlns:p14="http://schemas.microsoft.com/office/powerpoint/2010/main" val="2341068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121-FB38-0F95-1003-CEF98A480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1707" y="1745598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Strengths &amp; Weakness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BB18-6EBA-4779-1B86-2DF3761C3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1707" y="3879197"/>
            <a:ext cx="9070848" cy="45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My strengths include perseverance and creativity, which help me stay focused and final initiative solutions. One area I’m working on public speaking, as I recognize it’s importance in my future endeavors.</a:t>
            </a:r>
          </a:p>
        </p:txBody>
      </p:sp>
    </p:spTree>
    <p:extLst>
      <p:ext uri="{BB962C8B-B14F-4D97-AF65-F5344CB8AC3E}">
        <p14:creationId xmlns:p14="http://schemas.microsoft.com/office/powerpoint/2010/main" val="876583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E7B8-4A94-24CF-F090-A2BDDCBEB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9444" y="1737788"/>
            <a:ext cx="9068586" cy="25908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Future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4B243-8937-6222-5DBD-00BEAA9C7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444" y="3628359"/>
            <a:ext cx="9070848" cy="4572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In the short term, I aim to excel in my studies and develop my skills further. In the long term , I aspire to pressure a currier in a field that I’m passionate about and make a positive impact.</a:t>
            </a:r>
          </a:p>
        </p:txBody>
      </p:sp>
    </p:spTree>
    <p:extLst>
      <p:ext uri="{BB962C8B-B14F-4D97-AF65-F5344CB8AC3E}">
        <p14:creationId xmlns:p14="http://schemas.microsoft.com/office/powerpoint/2010/main" val="2735395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Savon</vt:lpstr>
      <vt:lpstr>MAAZ MARWAT </vt:lpstr>
      <vt:lpstr>Introduction </vt:lpstr>
      <vt:lpstr>Personality traits </vt:lpstr>
      <vt:lpstr>Hobbies and interests </vt:lpstr>
      <vt:lpstr>Academic/personal achievement </vt:lpstr>
      <vt:lpstr>Skills learned </vt:lpstr>
      <vt:lpstr>Favorite Topic / Toll</vt:lpstr>
      <vt:lpstr>Strengths &amp; Weakness </vt:lpstr>
      <vt:lpstr>Future Goals </vt:lpstr>
      <vt:lpstr>Role Model </vt:lpstr>
      <vt:lpstr>Closing/ Fun fact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MAAZ MARWAT </dc:title>
  <dc:creator>zkmarwat567@gmail.com</dc:creator>
  <cp:lastModifiedBy>zkmarwat567@gmail.com</cp:lastModifiedBy>
  <cp:revision>2</cp:revision>
  <dcterms:created xsi:type="dcterms:W3CDTF">2025-09-24T18:37:00Z</dcterms:created>
  <dcterms:modified xsi:type="dcterms:W3CDTF">2025-09-27T10:42:15Z</dcterms:modified>
</cp:coreProperties>
</file>