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5" r:id="rId6"/>
    <p:sldId id="262" r:id="rId7"/>
    <p:sldId id="263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140"/>
    <a:srgbClr val="C66C28"/>
    <a:srgbClr val="AA5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02" autoAdjust="0"/>
  </p:normalViewPr>
  <p:slideViewPr>
    <p:cSldViewPr snapToGrid="0">
      <p:cViewPr varScale="1">
        <p:scale>
          <a:sx n="48" d="100"/>
          <a:sy n="48" d="100"/>
        </p:scale>
        <p:origin x="6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8F139-87C1-49F1-96C5-A793215272A4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4D40E-1B0A-4D26-B80D-BFB68298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بجای</a:t>
            </a:r>
            <a:r>
              <a:rPr lang="fa-IR" baseline="0" dirty="0" smtClean="0"/>
              <a:t> صندوق میشه آرم بسازیم بذاریم مثلا خود کلمه ی صندوق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اسم صندوق تکراری نباشه که بعدا افراد بتونن</a:t>
            </a:r>
            <a:r>
              <a:rPr lang="fa-IR" baseline="0" dirty="0" smtClean="0"/>
              <a:t> صندوق رو سرچ کنن و عضو بشن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9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6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93FA-B95F-4E49-B567-22963507C66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07305" y="1844845"/>
            <a:ext cx="3801978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کاربری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7305" y="2707107"/>
            <a:ext cx="3801978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گذرواژه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198" y="4154909"/>
            <a:ext cx="1532021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ورود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198" y="4928571"/>
            <a:ext cx="1532021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ثبت نام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305" y="6039488"/>
            <a:ext cx="3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رمز عبور خود را فراموش کرده ام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 2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66147" y="5510824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گزارش (سابقه)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2611" y="1627908"/>
            <a:ext cx="4164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حساب: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کارت: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تعداد اعضا:   3 نفر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دوره:  هرماه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مبلغ پرداختی:  200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تاریخ ایجاد:  95/4/21</a:t>
            </a:r>
          </a:p>
          <a:p>
            <a:pPr algn="ctr"/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6146" y="5049066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 قسط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4042611" y="316648"/>
            <a:ext cx="513347" cy="37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357937" y="192505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349917" y="37698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49917" y="53740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24337" y="661549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ویرایش اطلاعات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24337" y="1118387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اعضا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13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78114" y="2023313"/>
            <a:ext cx="1556084" cy="77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8114" y="2945983"/>
            <a:ext cx="1556084" cy="7700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78114" y="3868653"/>
            <a:ext cx="1556084" cy="770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75621" y="5891464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12505" y="5983705"/>
            <a:ext cx="64168" cy="465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 flipH="1">
            <a:off x="7812505" y="5983704"/>
            <a:ext cx="80210" cy="5293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78114" y="2023313"/>
            <a:ext cx="1556084" cy="77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8114" y="2846474"/>
            <a:ext cx="1556084" cy="7700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78114" y="3644065"/>
            <a:ext cx="1556084" cy="770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78114" y="4481011"/>
            <a:ext cx="1556084" cy="770021"/>
          </a:xfrm>
          <a:prstGeom prst="roundRect">
            <a:avLst/>
          </a:prstGeom>
          <a:solidFill>
            <a:srgbClr val="D881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55368" y="0"/>
            <a:ext cx="269507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6777788" y="179221"/>
            <a:ext cx="826170" cy="780048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02277" y="1095663"/>
            <a:ext cx="1977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خاله جون</a:t>
            </a:r>
            <a:endParaRPr lang="en-US" sz="20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5368" y="1995390"/>
            <a:ext cx="2695073" cy="82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 من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3335" y="4128084"/>
            <a:ext cx="2695073" cy="73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راهنما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55368" y="2627047"/>
            <a:ext cx="2695073" cy="150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...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87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Off-page Connector 22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9047" y="1627908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برای ایجاد صندوق جدید نوع صندوق را انتخاب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8114" y="3241179"/>
            <a:ext cx="1556084" cy="7700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پس انداز قرض الحسنه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78114" y="4522205"/>
            <a:ext cx="1556084" cy="7700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تصادفی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06960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8616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Off-page Connector 1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06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9047" y="1290744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 انتخابی و شماره حساب (کارت) صندوق را وارد کنید: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06960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8616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00731" y="2221370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صندوق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8994" y="4675624"/>
            <a:ext cx="3998492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صندوق/شماره حساب/کارت تکراری است. نام دیگری انتخاب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9" name="Flowchart: Off-page Connector 28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lowchart: Off-page Connector 29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Off-page Connector 31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93261" y="2743203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شماره حساب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00731" y="3306028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شماره کارت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0904" y="3953736"/>
            <a:ext cx="115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00732" y="3936751"/>
            <a:ext cx="2520172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ماهیانه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6531451" y="4056523"/>
            <a:ext cx="247019" cy="14539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20732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0800000">
            <a:off x="398389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09047" y="1627908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برای اضافه کردن افراد به صندوق نام کاربری آنها را وارد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1" name="Flowchart: Off-page Connector 20"/>
          <p:cNvSpPr/>
          <p:nvPr/>
        </p:nvSpPr>
        <p:spPr>
          <a:xfrm rot="16200000">
            <a:off x="6201399" y="5538918"/>
            <a:ext cx="527132" cy="2145633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/>
          <p:cNvSpPr/>
          <p:nvPr/>
        </p:nvSpPr>
        <p:spPr>
          <a:xfrm rot="16200000">
            <a:off x="4675398" y="5544683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4533" y="6397261"/>
            <a:ext cx="16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انتخاب 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778" y="6411679"/>
            <a:ext cx="122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افزودن 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05504" y="2953049"/>
            <a:ext cx="3074074" cy="367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فروغ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14533" y="3443038"/>
            <a:ext cx="3074074" cy="367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کاربری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06915" y="2980471"/>
            <a:ext cx="1243265" cy="312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ارسال شد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1000" y="3470384"/>
            <a:ext cx="1243265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دعوت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044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718253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3" name="Flowchart: Off-page Connector 32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lowchart: Off-page Connector 33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920732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0800000">
            <a:off x="398389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09047" y="1627908"/>
            <a:ext cx="399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ارسال دعوت نامه با موفقیت انجام شد.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1" name="Flowchart: Off-page Connector 20"/>
          <p:cNvSpPr/>
          <p:nvPr/>
        </p:nvSpPr>
        <p:spPr>
          <a:xfrm rot="16200000">
            <a:off x="6201399" y="5538918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/>
          <p:cNvSpPr/>
          <p:nvPr/>
        </p:nvSpPr>
        <p:spPr>
          <a:xfrm rot="16200000">
            <a:off x="4675398" y="5544683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4533" y="6397261"/>
            <a:ext cx="16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انتخاب 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778" y="6411679"/>
            <a:ext cx="122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افزودن 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40539" y="3436367"/>
            <a:ext cx="1295402" cy="4973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تایید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8" name="Flowchart: Off-page Connector 17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lowchart: Off-page Connector 18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Off-page Connector 2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920732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398389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 1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4168" y="5109408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پرداخت(وارد کردن شناسه پرداخت)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74168" y="555858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 قسط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74168" y="6007766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گزارش (سابقه)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2611" y="1627908"/>
            <a:ext cx="4164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حساب: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کارت: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تعداد اعضا:   3 نفر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دوره:  هرماه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مبلغ پرداختی:  200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موجودی: 500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تاریخ ایجاد:  95/4/21</a:t>
            </a:r>
          </a:p>
          <a:p>
            <a:pPr algn="ctr"/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6147" y="466022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درخواست وام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4042611" y="316648"/>
            <a:ext cx="513347" cy="37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357937" y="192505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9917" y="37698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49917" y="53740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 1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4168" y="5109408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پرداخت(وارد کردن شناسه پرداخت)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74168" y="555858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 قسط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74168" y="6007766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گزارش (سابقه)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2611" y="1627908"/>
            <a:ext cx="4164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حساب: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کارت: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تعداد اعضا:   3 نفر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دوره:  هرماه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مبلغ پرداختی:  200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موجودی: 500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تاریخ ایجاد:  95/4/21</a:t>
            </a:r>
          </a:p>
          <a:p>
            <a:pPr algn="ctr"/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6147" y="466022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درخواست وام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4042611" y="316648"/>
            <a:ext cx="513347" cy="37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357937" y="192505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9917" y="37698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49917" y="53740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24337" y="661549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ویرایش اطلاعات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24337" y="1118387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اعضا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24337" y="1566924"/>
            <a:ext cx="2342147" cy="625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مبلغ وام هایی که دست اعضاست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44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315</Words>
  <Application>Microsoft Office PowerPoint</Application>
  <PresentationFormat>Widescreen</PresentationFormat>
  <Paragraphs>103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foroughM</dc:creator>
  <cp:lastModifiedBy>foroughM</cp:lastModifiedBy>
  <cp:revision>25</cp:revision>
  <dcterms:created xsi:type="dcterms:W3CDTF">2016-07-11T07:32:41Z</dcterms:created>
  <dcterms:modified xsi:type="dcterms:W3CDTF">2016-07-11T11:14:55Z</dcterms:modified>
</cp:coreProperties>
</file>