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5" r:id="rId6"/>
    <p:sldId id="262" r:id="rId7"/>
    <p:sldId id="263" r:id="rId8"/>
    <p:sldId id="268" r:id="rId9"/>
    <p:sldId id="269" r:id="rId10"/>
    <p:sldId id="26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140"/>
    <a:srgbClr val="C66C28"/>
    <a:srgbClr val="AA5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02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8F139-87C1-49F1-96C5-A793215272A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4D40E-1B0A-4D26-B80D-BFB68298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7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بجای</a:t>
            </a:r>
            <a:r>
              <a:rPr lang="fa-IR" baseline="0" dirty="0" smtClean="0"/>
              <a:t> صندوق میشه آرم بسازیم بذاریم مثلا خود کلمه ی صندوق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94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15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اسم صندوق تکراری نباشه که بعدا افراد بتونن</a:t>
            </a:r>
            <a:r>
              <a:rPr lang="fa-IR" baseline="0" dirty="0" smtClean="0"/>
              <a:t> صندوق رو سرچ کنن و عضو بشن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3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33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79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1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60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77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D40E-1B0A-4D26-B80D-BFB6829882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4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2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1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9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9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6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0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5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6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3FA-B95F-4E49-B567-22963507C663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7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93FA-B95F-4E49-B567-22963507C663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8B8BE-6AA5-4C53-B2F6-8F271DF5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9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07305" y="1844845"/>
            <a:ext cx="3801978" cy="44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نام کاربری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07305" y="2707107"/>
            <a:ext cx="3801978" cy="44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گذرواژه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10198" y="4154909"/>
            <a:ext cx="1532021" cy="44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ورود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0198" y="4928571"/>
            <a:ext cx="1532021" cy="44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ثبت نام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07305" y="6039488"/>
            <a:ext cx="38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solidFill>
                  <a:schemeClr val="bg1"/>
                </a:solidFill>
              </a:rPr>
              <a:t>رمز عبور خود را فراموش کرده ام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صندوق 2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66147" y="5510824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گزارش (سابقه)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42611" y="1627908"/>
            <a:ext cx="4164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شماره حساب: 123456789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شماره کارت: 123456789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تعداد اعضا:   3 نفر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مدت دوره:  هرماه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مبلغ پرداختی:  200 تومن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تاریخ ایجاد:  95/4/21</a:t>
            </a:r>
          </a:p>
          <a:p>
            <a:pPr algn="ctr"/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66146" y="5049066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پرداخت قسط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4042611" y="316648"/>
            <a:ext cx="513347" cy="37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357937" y="192505"/>
            <a:ext cx="80210" cy="124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349917" y="376989"/>
            <a:ext cx="80210" cy="124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349917" y="537409"/>
            <a:ext cx="80210" cy="124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224337" y="661549"/>
            <a:ext cx="2342147" cy="4568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ویرایش اطلاعات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24337" y="1118387"/>
            <a:ext cx="2342147" cy="4568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اعضا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313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4042611" y="316648"/>
            <a:ext cx="513347" cy="37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890738" y="324672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b="1" dirty="0" smtClean="0">
                <a:cs typeface="B Nazanin" panose="00000400000000000000" pitchFamily="2" charset="-78"/>
              </a:rPr>
              <a:t>درخواست وام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19334" y="3440388"/>
            <a:ext cx="3777917" cy="417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مبلغ درخواستی وام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60591" y="4611784"/>
            <a:ext cx="1295402" cy="4973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ارسال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3050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378114" y="2023313"/>
            <a:ext cx="1556084" cy="7700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78114" y="2945983"/>
            <a:ext cx="1556084" cy="7700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378114" y="3868653"/>
            <a:ext cx="1556084" cy="7700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475621" y="5891464"/>
            <a:ext cx="737937" cy="7058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12505" y="5983705"/>
            <a:ext cx="64168" cy="465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 flipH="1">
            <a:off x="7812505" y="5983704"/>
            <a:ext cx="80210" cy="52938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378114" y="2023313"/>
            <a:ext cx="1556084" cy="7700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78114" y="2846474"/>
            <a:ext cx="1556084" cy="7700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378114" y="3644065"/>
            <a:ext cx="1556084" cy="7700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78114" y="4481011"/>
            <a:ext cx="1556084" cy="770021"/>
          </a:xfrm>
          <a:prstGeom prst="roundRect">
            <a:avLst/>
          </a:prstGeom>
          <a:solidFill>
            <a:srgbClr val="D881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صندوق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55368" y="0"/>
            <a:ext cx="269507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miley Face 2"/>
          <p:cNvSpPr/>
          <p:nvPr/>
        </p:nvSpPr>
        <p:spPr>
          <a:xfrm>
            <a:off x="6777788" y="179221"/>
            <a:ext cx="826170" cy="780048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02277" y="1095663"/>
            <a:ext cx="1977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خاله جون</a:t>
            </a:r>
            <a:endParaRPr lang="en-US" sz="20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55368" y="1995390"/>
            <a:ext cx="2695073" cy="82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مشخصات من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43335" y="4128084"/>
            <a:ext cx="2695073" cy="737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راهنما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55368" y="2627047"/>
            <a:ext cx="2695073" cy="150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...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3875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0" name="Flowchart: Off-page Connector 19"/>
          <p:cNvSpPr/>
          <p:nvPr/>
        </p:nvSpPr>
        <p:spPr>
          <a:xfrm rot="16200000">
            <a:off x="6363443" y="5538918"/>
            <a:ext cx="527132" cy="2145633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Flowchart: Off-page Connector 22"/>
          <p:cNvSpPr/>
          <p:nvPr/>
        </p:nvSpPr>
        <p:spPr>
          <a:xfrm rot="16200000">
            <a:off x="5564034" y="5817389"/>
            <a:ext cx="504065" cy="1586165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09047" y="1627908"/>
            <a:ext cx="399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برای ایجاد صندوق جدید نوع صندوق را انتخاب کنید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78114" y="3241179"/>
            <a:ext cx="1556084" cy="77002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پس انداز قرض الحسنه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78114" y="4522205"/>
            <a:ext cx="1556084" cy="77002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تصادفی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06960" y="5566611"/>
            <a:ext cx="737937" cy="7058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686169" y="5759116"/>
            <a:ext cx="601580" cy="32084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Off-page Connector 15"/>
          <p:cNvSpPr/>
          <p:nvPr/>
        </p:nvSpPr>
        <p:spPr>
          <a:xfrm rot="16200000">
            <a:off x="4386142" y="5833941"/>
            <a:ext cx="504065" cy="1544052"/>
          </a:xfrm>
          <a:prstGeom prst="flowChartOffpage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0291" y="6397261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43870" y="6410416"/>
            <a:ext cx="760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86182" y="6375077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مشخصات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006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09047" y="1290744"/>
            <a:ext cx="399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نام صندوق انتخابی و شماره حساب (کارت) صندوق را وارد کنید: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06960" y="5566611"/>
            <a:ext cx="737937" cy="7058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686169" y="5759116"/>
            <a:ext cx="601580" cy="32084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93260" y="2043389"/>
            <a:ext cx="3777917" cy="417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نام صندوق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8994" y="4675624"/>
            <a:ext cx="3998492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نام صندوق/شماره حساب/کارت تکراری است. نام دیگری انتخاب کنید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9" name="Flowchart: Off-page Connector 28"/>
          <p:cNvSpPr/>
          <p:nvPr/>
        </p:nvSpPr>
        <p:spPr>
          <a:xfrm rot="16200000">
            <a:off x="6363443" y="5538918"/>
            <a:ext cx="527132" cy="2145633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Flowchart: Off-page Connector 29"/>
          <p:cNvSpPr/>
          <p:nvPr/>
        </p:nvSpPr>
        <p:spPr>
          <a:xfrm rot="16200000">
            <a:off x="5564034" y="5817389"/>
            <a:ext cx="504065" cy="1586165"/>
          </a:xfrm>
          <a:prstGeom prst="flowChartOffpage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Off-page Connector 31"/>
          <p:cNvSpPr/>
          <p:nvPr/>
        </p:nvSpPr>
        <p:spPr>
          <a:xfrm rot="16200000">
            <a:off x="4386142" y="5833941"/>
            <a:ext cx="504065" cy="1544052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20291" y="6397261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43870" y="6410416"/>
            <a:ext cx="760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86182" y="6375077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مشخصات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00731" y="2519497"/>
            <a:ext cx="3777917" cy="417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شماره حساب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93259" y="2980105"/>
            <a:ext cx="3777917" cy="417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شماره کارت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20904" y="3953736"/>
            <a:ext cx="115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مدت دوره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00732" y="3936751"/>
            <a:ext cx="2520172" cy="417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ماهیانه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6531451" y="4056523"/>
            <a:ext cx="247019" cy="14539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20732" y="5566611"/>
            <a:ext cx="737937" cy="7058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10800000">
            <a:off x="3983899" y="5759116"/>
            <a:ext cx="601580" cy="32084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319334" y="3440388"/>
            <a:ext cx="3777917" cy="417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مبلغ پرداختی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5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09047" y="1627908"/>
            <a:ext cx="399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برای اضافه کردن افراد به صندوق نام کاربری آنها را وارد کنید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1" name="Flowchart: Off-page Connector 20"/>
          <p:cNvSpPr/>
          <p:nvPr/>
        </p:nvSpPr>
        <p:spPr>
          <a:xfrm rot="16200000">
            <a:off x="6201399" y="5538918"/>
            <a:ext cx="527132" cy="2145633"/>
          </a:xfrm>
          <a:prstGeom prst="flowChartOffpage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Off-page Connector 22"/>
          <p:cNvSpPr/>
          <p:nvPr/>
        </p:nvSpPr>
        <p:spPr>
          <a:xfrm rot="16200000">
            <a:off x="4675398" y="5544683"/>
            <a:ext cx="527132" cy="2145633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14533" y="6397261"/>
            <a:ext cx="169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انتخاب 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11778" y="6411679"/>
            <a:ext cx="1229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افزودن 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05504" y="2953049"/>
            <a:ext cx="3074074" cy="367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فروغ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14533" y="3443038"/>
            <a:ext cx="3074074" cy="367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نام کاربری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206915" y="2980471"/>
            <a:ext cx="1243265" cy="312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bg1"/>
                </a:solidFill>
              </a:rPr>
              <a:t>ارسال شد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41000" y="3470384"/>
            <a:ext cx="1243265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</a:rPr>
              <a:t>دعوت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044" y="5566611"/>
            <a:ext cx="737937" cy="7058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7718253" y="5759116"/>
            <a:ext cx="601580" cy="32084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33" name="Flowchart: Off-page Connector 32"/>
          <p:cNvSpPr/>
          <p:nvPr/>
        </p:nvSpPr>
        <p:spPr>
          <a:xfrm rot="16200000">
            <a:off x="6363443" y="5538918"/>
            <a:ext cx="527132" cy="2145633"/>
          </a:xfrm>
          <a:prstGeom prst="flowChartOffpage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Flowchart: Off-page Connector 33"/>
          <p:cNvSpPr/>
          <p:nvPr/>
        </p:nvSpPr>
        <p:spPr>
          <a:xfrm rot="16200000">
            <a:off x="5564034" y="5817389"/>
            <a:ext cx="504065" cy="1586165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/>
          <p:cNvSpPr/>
          <p:nvPr/>
        </p:nvSpPr>
        <p:spPr>
          <a:xfrm rot="16200000">
            <a:off x="4386142" y="5833941"/>
            <a:ext cx="504065" cy="1544052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0291" y="6397261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43870" y="6410416"/>
            <a:ext cx="760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86182" y="6375077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مشخصات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3920732" y="5566611"/>
            <a:ext cx="737937" cy="7058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10800000">
            <a:off x="3983899" y="5759116"/>
            <a:ext cx="601580" cy="32084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10198" y="122323"/>
            <a:ext cx="1556084" cy="770021"/>
          </a:xfrm>
          <a:prstGeom prst="roundRect">
            <a:avLst/>
          </a:prstGeom>
          <a:solidFill>
            <a:srgbClr val="AA5C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410198" y="378995"/>
            <a:ext cx="1556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11778" y="298787"/>
            <a:ext cx="288757" cy="1604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09047" y="1627908"/>
            <a:ext cx="3998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ارسال دعوت نامه با موفقیت انجام شد.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1" name="Flowchart: Off-page Connector 20"/>
          <p:cNvSpPr/>
          <p:nvPr/>
        </p:nvSpPr>
        <p:spPr>
          <a:xfrm rot="16200000">
            <a:off x="6201399" y="5538918"/>
            <a:ext cx="527132" cy="2145633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Off-page Connector 22"/>
          <p:cNvSpPr/>
          <p:nvPr/>
        </p:nvSpPr>
        <p:spPr>
          <a:xfrm rot="16200000">
            <a:off x="4675398" y="5544683"/>
            <a:ext cx="527132" cy="2145633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14533" y="6397261"/>
            <a:ext cx="169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انتخاب 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11778" y="6411679"/>
            <a:ext cx="1229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افزودن 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540539" y="3436367"/>
            <a:ext cx="1295402" cy="4973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تایید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66282" y="6348168"/>
            <a:ext cx="1584159" cy="5098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    تایید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8" name="Flowchart: Off-page Connector 17"/>
          <p:cNvSpPr/>
          <p:nvPr/>
        </p:nvSpPr>
        <p:spPr>
          <a:xfrm rot="16200000">
            <a:off x="6363443" y="5538918"/>
            <a:ext cx="527132" cy="2145633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lowchart: Off-page Connector 18"/>
          <p:cNvSpPr/>
          <p:nvPr/>
        </p:nvSpPr>
        <p:spPr>
          <a:xfrm rot="16200000">
            <a:off x="5564034" y="5817389"/>
            <a:ext cx="504065" cy="1586165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866146" y="6336631"/>
            <a:ext cx="468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Off-page Connector 25"/>
          <p:cNvSpPr/>
          <p:nvPr/>
        </p:nvSpPr>
        <p:spPr>
          <a:xfrm rot="16200000">
            <a:off x="4386142" y="5833941"/>
            <a:ext cx="504065" cy="1544052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20291" y="6397261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نوع صندوق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3870" y="6410416"/>
            <a:ext cx="760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افراد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86182" y="6375077"/>
            <a:ext cx="1245270" cy="41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مشخصات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920732" y="5566611"/>
            <a:ext cx="737937" cy="70585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0800000">
            <a:off x="3983899" y="5759116"/>
            <a:ext cx="601580" cy="32084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4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صندوق 1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4168" y="5109408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پرداخت(وارد کردن شناسه پرداخت)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74168" y="5558587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پرداخت قسط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74168" y="6007766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گزارش (سابقه)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42611" y="1627908"/>
            <a:ext cx="4164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شماره حساب: 123456789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شماره کارت: 123456789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تعداد اعضا:   3 نفر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مدت دوره:  هرماه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مبلغ پرداختی:  200 تومن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موجودی: 500 تومن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تاریخ ایجاد:  95/4/21</a:t>
            </a:r>
          </a:p>
          <a:p>
            <a:pPr algn="ctr"/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66147" y="4660227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درخواست وام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4042611" y="316648"/>
            <a:ext cx="513347" cy="37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8357937" y="192505"/>
            <a:ext cx="80210" cy="124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49917" y="376989"/>
            <a:ext cx="80210" cy="124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49917" y="537409"/>
            <a:ext cx="80210" cy="124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6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6147" y="0"/>
            <a:ext cx="46842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6146" y="0"/>
            <a:ext cx="4684295" cy="1010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صندوق 1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4168" y="5109408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پرداخت(وارد کردن شناسه پرداخت)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74168" y="5558587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پرداخت قسط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74168" y="6007766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گزارش (سابقه)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42611" y="1627908"/>
            <a:ext cx="4164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شماره حساب: 123456789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شماره کارت: 123456789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تعداد اعضا:   3 نفر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مدت دوره:  هرماه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مبلغ پرداختی:  200 تومن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موجودی: 500 تومن</a:t>
            </a:r>
          </a:p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تاریخ ایجاد:  95/4/21</a:t>
            </a:r>
          </a:p>
          <a:p>
            <a:pPr algn="ctr"/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66147" y="4660227"/>
            <a:ext cx="4684295" cy="449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درخواست وام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4042611" y="316648"/>
            <a:ext cx="513347" cy="37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8357937" y="192505"/>
            <a:ext cx="80210" cy="124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49917" y="376989"/>
            <a:ext cx="80210" cy="124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49917" y="537409"/>
            <a:ext cx="80210" cy="1241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24337" y="661549"/>
            <a:ext cx="2342147" cy="4568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ویرایش اطلاعات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24337" y="1118387"/>
            <a:ext cx="2342147" cy="4568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اعضا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24337" y="1566924"/>
            <a:ext cx="2342147" cy="6255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مبلغ وام هایی که دست اعضاست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8446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324</Words>
  <Application>Microsoft Office PowerPoint</Application>
  <PresentationFormat>Widescreen</PresentationFormat>
  <Paragraphs>108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 Nazanin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foroughM</dc:creator>
  <cp:lastModifiedBy>foroughM</cp:lastModifiedBy>
  <cp:revision>27</cp:revision>
  <dcterms:created xsi:type="dcterms:W3CDTF">2016-07-11T07:32:41Z</dcterms:created>
  <dcterms:modified xsi:type="dcterms:W3CDTF">2016-07-16T18:19:55Z</dcterms:modified>
</cp:coreProperties>
</file>