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40"/>
    <a:srgbClr val="C66C28"/>
    <a:srgbClr val="AA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8F139-87C1-49F1-96C5-A793215272A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E-1B0A-4D26-B80D-BFB68298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بجای</a:t>
            </a:r>
            <a:r>
              <a:rPr lang="fa-IR" baseline="0" dirty="0" smtClean="0"/>
              <a:t> صندوق میشه آرم بسازیم بذاریم مثلا خود کلمه ی صندوق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اسم صندوق تکراری نباشه که بعدا افراد بتونن</a:t>
            </a:r>
            <a:r>
              <a:rPr lang="fa-IR" baseline="0" dirty="0" smtClean="0"/>
              <a:t> صندوق رو سرچ کنن و عضو بشن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7305" y="1844845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7305" y="2707107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گذرواژه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198" y="4154909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ورود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198" y="4928571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ثبت نام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305" y="6039488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رمز عبور خود را فراموش کرده ام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945983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868653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75621" y="5891464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12505" y="5983705"/>
            <a:ext cx="64168" cy="465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H="1">
            <a:off x="7812505" y="5983704"/>
            <a:ext cx="80210" cy="529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846474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644065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114" y="4481011"/>
            <a:ext cx="1556084" cy="770021"/>
          </a:xfrm>
          <a:prstGeom prst="roundRect">
            <a:avLst/>
          </a:prstGeom>
          <a:solidFill>
            <a:srgbClr val="D88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368" y="0"/>
            <a:ext cx="26950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6777788" y="179221"/>
            <a:ext cx="826170" cy="780048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277" y="1095663"/>
            <a:ext cx="19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خاله جون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368" y="1995390"/>
            <a:ext cx="2695073" cy="8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 من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3335" y="4128084"/>
            <a:ext cx="2695073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راهنما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368" y="2627047"/>
            <a:ext cx="2695073" cy="150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ایجاد صندوق جدید نوع صندوق را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114" y="3241179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 انداز قرض الحسنه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8114" y="4522205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تصادفی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ff-page Connector 1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انتخابی و شماره حساب (کارت) صندوق را وارد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00731" y="2708942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صندوق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994" y="4675624"/>
            <a:ext cx="399849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صندوق/شماره حساب/کارت تکراری است. نام دیگری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ff-page Connector 31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8697" y="3254654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حساب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0731" y="3836349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کارت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اضافه کردن افراد به صندوق نام کاربری آنها را وارد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5504" y="2953049"/>
            <a:ext cx="3074074" cy="367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فروغ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14533" y="3443038"/>
            <a:ext cx="3074074" cy="3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6915" y="2980471"/>
            <a:ext cx="1243265" cy="312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ارسال شد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1000" y="3470384"/>
            <a:ext cx="1243265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دعوت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044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718253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lowchart: Off-page Connector 33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3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ارسال دعوت نامه با موفقیت انجام شد.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0539" y="3436367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Off-page Connector 18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45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173</Words>
  <Application>Microsoft Office PowerPoint</Application>
  <PresentationFormat>Widescreen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foroughM</dc:creator>
  <cp:lastModifiedBy>foroughM</cp:lastModifiedBy>
  <cp:revision>17</cp:revision>
  <dcterms:created xsi:type="dcterms:W3CDTF">2016-07-11T07:32:41Z</dcterms:created>
  <dcterms:modified xsi:type="dcterms:W3CDTF">2016-07-11T09:47:17Z</dcterms:modified>
</cp:coreProperties>
</file>