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8404800" cy="43891200"/>
  <p:notesSz cx="6858000" cy="9144000"/>
  <p:defaultTextStyle>
    <a:defPPr>
      <a:defRPr lang="en-US"/>
    </a:defPPr>
    <a:lvl1pPr marL="0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1398" y="-114"/>
      </p:cViewPr>
      <p:guideLst>
        <p:guide orient="horz" pos="13824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3634723"/>
            <a:ext cx="3264408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4871680"/>
            <a:ext cx="2688336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11247123"/>
            <a:ext cx="36291200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11247123"/>
            <a:ext cx="108233530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8204163"/>
            <a:ext cx="32644080" cy="871728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8602966"/>
            <a:ext cx="32644080" cy="9601197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65542163"/>
            <a:ext cx="72262365" cy="185389517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65542163"/>
            <a:ext cx="72262365" cy="185389517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757683"/>
            <a:ext cx="3456432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9824723"/>
            <a:ext cx="16968790" cy="4094477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3919200"/>
            <a:ext cx="16968790" cy="25288243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9824723"/>
            <a:ext cx="16975455" cy="4094477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3919200"/>
            <a:ext cx="16975455" cy="25288243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747520"/>
            <a:ext cx="12634915" cy="743712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747523"/>
            <a:ext cx="21469350" cy="37459923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9184643"/>
            <a:ext cx="12634915" cy="30022803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30723840"/>
            <a:ext cx="23042880" cy="3627123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3921760"/>
            <a:ext cx="23042880" cy="26334720"/>
          </a:xfrm>
        </p:spPr>
        <p:txBody>
          <a:bodyPr/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34350963"/>
            <a:ext cx="23042880" cy="5151117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757683"/>
            <a:ext cx="34564320" cy="7315200"/>
          </a:xfrm>
          <a:prstGeom prst="rect">
            <a:avLst/>
          </a:prstGeom>
        </p:spPr>
        <p:txBody>
          <a:bodyPr vert="horz" lIns="470258" tIns="235129" rIns="470258" bIns="235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10241283"/>
            <a:ext cx="34564320" cy="28966163"/>
          </a:xfrm>
          <a:prstGeom prst="rect">
            <a:avLst/>
          </a:prstGeom>
        </p:spPr>
        <p:txBody>
          <a:bodyPr vert="horz" lIns="470258" tIns="235129" rIns="470258" bIns="235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40680643"/>
            <a:ext cx="89611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28FD-078A-4DD5-A723-7B12ED3EC350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40680643"/>
            <a:ext cx="121615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40680643"/>
            <a:ext cx="89611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E549C-63C1-497E-A283-9297D1E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2576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66" indent="-1763466" algn="l" defTabSz="4702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843" indent="-1469555" algn="l" defTabSz="4702576" rtl="0" eaLnBrk="1" latinLnBrk="0" hangingPunct="1">
        <a:spcBef>
          <a:spcPct val="20000"/>
        </a:spcBef>
        <a:buFont typeface="Arial" panose="020B0604020202020204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8220" indent="-1175644" algn="l" defTabSz="4702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509" indent="-1175644" algn="l" defTabSz="4702576" rtl="0" eaLnBrk="1" latinLnBrk="0" hangingPunct="1">
        <a:spcBef>
          <a:spcPct val="20000"/>
        </a:spcBef>
        <a:buFont typeface="Arial" panose="020B0604020202020204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797" indent="-1175644" algn="l" defTabSz="4702576" rtl="0" eaLnBrk="1" latinLnBrk="0" hangingPunct="1">
        <a:spcBef>
          <a:spcPct val="20000"/>
        </a:spcBef>
        <a:buFont typeface="Arial" panose="020B0604020202020204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9934240" y="34678440"/>
            <a:ext cx="7327560" cy="8069760"/>
          </a:xfrm>
          <a:prstGeom prst="rect">
            <a:avLst/>
          </a:prstGeom>
          <a:solidFill>
            <a:srgbClr val="D9D9D9">
              <a:alpha val="38000"/>
            </a:srgbClr>
          </a:solidFill>
          <a:ln w="9360">
            <a:solidFill>
              <a:schemeClr val="tx1">
                <a:alpha val="37000"/>
              </a:schemeClr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CustomShape 1"/>
          <p:cNvSpPr/>
          <p:nvPr/>
        </p:nvSpPr>
        <p:spPr>
          <a:xfrm>
            <a:off x="23545800" y="22208580"/>
            <a:ext cx="13627620" cy="10252620"/>
          </a:xfrm>
          <a:prstGeom prst="rect">
            <a:avLst/>
          </a:prstGeom>
          <a:solidFill>
            <a:srgbClr val="D9D9D9">
              <a:alpha val="38000"/>
            </a:srgbClr>
          </a:solidFill>
          <a:ln w="9360">
            <a:solidFill>
              <a:schemeClr val="tx1">
                <a:alpha val="37000"/>
              </a:schemeClr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" name="CustomShape 1"/>
          <p:cNvSpPr/>
          <p:nvPr/>
        </p:nvSpPr>
        <p:spPr>
          <a:xfrm>
            <a:off x="30359610" y="13071600"/>
            <a:ext cx="6762150" cy="6945780"/>
          </a:xfrm>
          <a:prstGeom prst="rect">
            <a:avLst/>
          </a:prstGeom>
          <a:solidFill>
            <a:srgbClr val="D9D9D9">
              <a:alpha val="38000"/>
            </a:srgbClr>
          </a:solidFill>
          <a:ln w="9360">
            <a:solidFill>
              <a:schemeClr val="tx1">
                <a:alpha val="37000"/>
              </a:schemeClr>
            </a:solidFill>
            <a:round/>
          </a:ln>
        </p:spPr>
        <p:txBody>
          <a:bodyPr/>
          <a:lstStyle/>
          <a:p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73" name="CustomShape 4"/>
          <p:cNvSpPr/>
          <p:nvPr/>
        </p:nvSpPr>
        <p:spPr>
          <a:xfrm>
            <a:off x="37433160" y="9205560"/>
            <a:ext cx="183960" cy="1188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  <p:pic>
        <p:nvPicPr>
          <p:cNvPr id="74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20" y="-136440"/>
            <a:ext cx="9000" cy="9000"/>
          </a:xfrm>
          <a:prstGeom prst="rect">
            <a:avLst/>
          </a:prstGeom>
          <a:ln>
            <a:noFill/>
          </a:ln>
        </p:spPr>
      </p:pic>
      <p:sp>
        <p:nvSpPr>
          <p:cNvPr id="75" name="CustomShape 5"/>
          <p:cNvSpPr/>
          <p:nvPr/>
        </p:nvSpPr>
        <p:spPr>
          <a:xfrm>
            <a:off x="9207720" y="6045840"/>
            <a:ext cx="20701440" cy="1187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rgbClr val="404040"/>
                </a:solidFill>
                <a:latin typeface="Khmer UI"/>
              </a:rPr>
              <a:t>GAMEPLAY POSTER</a:t>
            </a:r>
            <a:endParaRPr/>
          </a:p>
        </p:txBody>
      </p:sp>
      <p:sp>
        <p:nvSpPr>
          <p:cNvPr id="76" name="CustomShape 6"/>
          <p:cNvSpPr/>
          <p:nvPr/>
        </p:nvSpPr>
        <p:spPr>
          <a:xfrm>
            <a:off x="18234000" y="7878600"/>
            <a:ext cx="18922320" cy="1766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5500">
                <a:solidFill>
                  <a:srgbClr val="000000"/>
                </a:solidFill>
                <a:latin typeface="Calibri"/>
              </a:rPr>
              <a:t>Quentin Bloomfield, Keegan Donnelly, Jacob Grealy, Zach Knickerbocker, Nate Niederkorn, Sean Peck </a:t>
            </a:r>
            <a:endParaRPr/>
          </a:p>
        </p:txBody>
      </p:sp>
      <p:sp>
        <p:nvSpPr>
          <p:cNvPr id="77" name="CustomShape 7"/>
          <p:cNvSpPr/>
          <p:nvPr/>
        </p:nvSpPr>
        <p:spPr>
          <a:xfrm>
            <a:off x="1635840" y="7908840"/>
            <a:ext cx="15230160" cy="1766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500">
                <a:solidFill>
                  <a:srgbClr val="000000"/>
                </a:solidFill>
                <a:latin typeface="Calibri"/>
              </a:rPr>
              <a:t>Department of Computer Science and Engineering</a:t>
            </a:r>
            <a:endParaRPr/>
          </a:p>
          <a:p>
            <a:pPr>
              <a:lnSpc>
                <a:spcPct val="100000"/>
              </a:lnSpc>
            </a:pPr>
            <a:r>
              <a:rPr lang="en-US" sz="5500">
                <a:solidFill>
                  <a:srgbClr val="000000"/>
                </a:solidFill>
                <a:latin typeface="Calibri"/>
              </a:rPr>
              <a:t>The Ohio State University</a:t>
            </a:r>
            <a:endParaRPr/>
          </a:p>
        </p:txBody>
      </p:sp>
      <p:pic>
        <p:nvPicPr>
          <p:cNvPr id="7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0099" y="2135260"/>
            <a:ext cx="12833281" cy="4473720"/>
          </a:xfrm>
          <a:prstGeom prst="rect">
            <a:avLst/>
          </a:prstGeom>
          <a:ln>
            <a:noFill/>
          </a:ln>
        </p:spPr>
      </p:pic>
      <p:pic>
        <p:nvPicPr>
          <p:cNvPr id="7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1848480" y="2433600"/>
            <a:ext cx="3854160" cy="337464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3200400" y="2616120"/>
            <a:ext cx="4514400" cy="3009600"/>
          </a:xfrm>
          <a:prstGeom prst="rect">
            <a:avLst/>
          </a:prstGeom>
          <a:ln>
            <a:noFill/>
          </a:ln>
        </p:spPr>
      </p:pic>
      <p:sp>
        <p:nvSpPr>
          <p:cNvPr id="81" name="Line 8"/>
          <p:cNvSpPr/>
          <p:nvPr/>
        </p:nvSpPr>
        <p:spPr>
          <a:xfrm>
            <a:off x="1451880" y="10315440"/>
            <a:ext cx="36009720" cy="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pic>
        <p:nvPicPr>
          <p:cNvPr id="82" name="Picture 2"/>
          <p:cNvPicPr/>
          <p:nvPr/>
        </p:nvPicPr>
        <p:blipFill>
          <a:blip r:embed="rId6"/>
          <a:srcRect l="5590" r="2319"/>
          <a:stretch>
            <a:fillRect/>
          </a:stretch>
        </p:blipFill>
        <p:spPr>
          <a:xfrm>
            <a:off x="1451880" y="11781000"/>
            <a:ext cx="12987720" cy="6602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3" name="CustomShape 9"/>
          <p:cNvSpPr/>
          <p:nvPr/>
        </p:nvSpPr>
        <p:spPr>
          <a:xfrm>
            <a:off x="30025020" y="11781000"/>
            <a:ext cx="75415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dirty="0" smtClean="0">
                <a:solidFill>
                  <a:srgbClr val="000000"/>
                </a:solidFill>
                <a:latin typeface="Arial"/>
              </a:rPr>
              <a:t>Your Goal</a:t>
            </a:r>
            <a:endParaRPr dirty="0"/>
          </a:p>
        </p:txBody>
      </p:sp>
      <p:sp>
        <p:nvSpPr>
          <p:cNvPr id="84" name="CustomShape 10"/>
          <p:cNvSpPr/>
          <p:nvPr/>
        </p:nvSpPr>
        <p:spPr>
          <a:xfrm>
            <a:off x="15346440" y="13411200"/>
            <a:ext cx="13572360" cy="42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The setting for the game is a survival scenario.  You've </a:t>
            </a:r>
            <a:r>
              <a:rPr lang="en-US" sz="3600" dirty="0">
                <a:solidFill>
                  <a:srgbClr val="000000"/>
                </a:solidFill>
                <a:latin typeface="Arial"/>
              </a:rPr>
              <a:t>awoken on an island following a plane crash, and find yourself stranded with little resources in a dinosaur inhabited paradise. Weather the harsh conditions, collect and craft the survival tools you need, and ultimately attempt escape from the island. As quick as you can muster </a:t>
            </a: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– “Get Away”!</a:t>
            </a:r>
            <a:endParaRPr dirty="0"/>
          </a:p>
        </p:txBody>
      </p:sp>
      <p:pic>
        <p:nvPicPr>
          <p:cNvPr id="85" name="Picture 2"/>
          <p:cNvPicPr/>
          <p:nvPr/>
        </p:nvPicPr>
        <p:blipFill>
          <a:blip r:embed="rId7"/>
          <a:stretch>
            <a:fillRect/>
          </a:stretch>
        </p:blipFill>
        <p:spPr>
          <a:xfrm>
            <a:off x="30251640" y="34823400"/>
            <a:ext cx="1904760" cy="1891800"/>
          </a:xfrm>
          <a:prstGeom prst="rect">
            <a:avLst/>
          </a:prstGeom>
          <a:ln>
            <a:noFill/>
          </a:ln>
        </p:spPr>
      </p:pic>
      <p:pic>
        <p:nvPicPr>
          <p:cNvPr id="86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30251400" y="36741600"/>
            <a:ext cx="1904760" cy="1891800"/>
          </a:xfrm>
          <a:prstGeom prst="rect">
            <a:avLst/>
          </a:prstGeom>
          <a:ln>
            <a:noFill/>
          </a:ln>
        </p:spPr>
      </p:pic>
      <p:pic>
        <p:nvPicPr>
          <p:cNvPr id="87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30251400" y="40619280"/>
            <a:ext cx="1904760" cy="1891800"/>
          </a:xfrm>
          <a:prstGeom prst="rect">
            <a:avLst/>
          </a:prstGeom>
          <a:ln>
            <a:noFill/>
          </a:ln>
        </p:spPr>
      </p:pic>
      <p:pic>
        <p:nvPicPr>
          <p:cNvPr id="88" name="Picture 5"/>
          <p:cNvPicPr/>
          <p:nvPr/>
        </p:nvPicPr>
        <p:blipFill>
          <a:blip r:embed="rId10"/>
          <a:stretch>
            <a:fillRect/>
          </a:stretch>
        </p:blipFill>
        <p:spPr>
          <a:xfrm>
            <a:off x="30251640" y="38539200"/>
            <a:ext cx="1904760" cy="1891800"/>
          </a:xfrm>
          <a:prstGeom prst="rect">
            <a:avLst/>
          </a:prstGeom>
          <a:ln>
            <a:noFill/>
          </a:ln>
        </p:spPr>
      </p:pic>
      <p:sp>
        <p:nvSpPr>
          <p:cNvPr id="89" name="CustomShape 11"/>
          <p:cNvSpPr/>
          <p:nvPr/>
        </p:nvSpPr>
        <p:spPr>
          <a:xfrm>
            <a:off x="32153280" y="35266440"/>
            <a:ext cx="547920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dirty="0" smtClean="0">
                <a:solidFill>
                  <a:srgbClr val="000000"/>
                </a:solidFill>
                <a:latin typeface="Arial"/>
              </a:rPr>
              <a:t>Health</a:t>
            </a:r>
            <a:endParaRPr dirty="0"/>
          </a:p>
        </p:txBody>
      </p:sp>
      <p:sp>
        <p:nvSpPr>
          <p:cNvPr id="90" name="CustomShape 12"/>
          <p:cNvSpPr/>
          <p:nvPr/>
        </p:nvSpPr>
        <p:spPr>
          <a:xfrm>
            <a:off x="32153280" y="37171440"/>
            <a:ext cx="547920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Arial"/>
              </a:rPr>
              <a:t>Hunger</a:t>
            </a:r>
            <a:endParaRPr dirty="0"/>
          </a:p>
        </p:txBody>
      </p:sp>
      <p:sp>
        <p:nvSpPr>
          <p:cNvPr id="91" name="CustomShape 13"/>
          <p:cNvSpPr/>
          <p:nvPr/>
        </p:nvSpPr>
        <p:spPr>
          <a:xfrm>
            <a:off x="32153280" y="38977680"/>
            <a:ext cx="547920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Arial"/>
              </a:rPr>
              <a:t>Thirst</a:t>
            </a:r>
            <a:endParaRPr dirty="0"/>
          </a:p>
        </p:txBody>
      </p:sp>
      <p:sp>
        <p:nvSpPr>
          <p:cNvPr id="92" name="CustomShape 14"/>
          <p:cNvSpPr/>
          <p:nvPr/>
        </p:nvSpPr>
        <p:spPr>
          <a:xfrm>
            <a:off x="32038800" y="41133840"/>
            <a:ext cx="547920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Arial"/>
              </a:rPr>
              <a:t>Sanity</a:t>
            </a:r>
            <a:endParaRPr dirty="0"/>
          </a:p>
        </p:txBody>
      </p:sp>
      <p:pic>
        <p:nvPicPr>
          <p:cNvPr id="95" name="Picture 2"/>
          <p:cNvPicPr/>
          <p:nvPr/>
        </p:nvPicPr>
        <p:blipFill>
          <a:blip r:embed="rId11"/>
          <a:stretch>
            <a:fillRect/>
          </a:stretch>
        </p:blipFill>
        <p:spPr>
          <a:xfrm>
            <a:off x="24003000" y="22797000"/>
            <a:ext cx="1891800" cy="1891800"/>
          </a:xfrm>
          <a:prstGeom prst="rect">
            <a:avLst/>
          </a:prstGeom>
          <a:ln>
            <a:noFill/>
          </a:ln>
        </p:spPr>
      </p:pic>
      <p:pic>
        <p:nvPicPr>
          <p:cNvPr id="96" name="Picture 3"/>
          <p:cNvPicPr/>
          <p:nvPr/>
        </p:nvPicPr>
        <p:blipFill>
          <a:blip r:embed="rId12"/>
          <a:stretch>
            <a:fillRect/>
          </a:stretch>
        </p:blipFill>
        <p:spPr>
          <a:xfrm>
            <a:off x="24003000" y="25235400"/>
            <a:ext cx="1891800" cy="1891800"/>
          </a:xfrm>
          <a:prstGeom prst="rect">
            <a:avLst/>
          </a:prstGeom>
          <a:ln>
            <a:noFill/>
          </a:ln>
        </p:spPr>
      </p:pic>
      <p:pic>
        <p:nvPicPr>
          <p:cNvPr id="97" name="Picture 4"/>
          <p:cNvPicPr/>
          <p:nvPr/>
        </p:nvPicPr>
        <p:blipFill>
          <a:blip r:embed="rId13"/>
          <a:stretch>
            <a:fillRect/>
          </a:stretch>
        </p:blipFill>
        <p:spPr>
          <a:xfrm>
            <a:off x="24003000" y="30112200"/>
            <a:ext cx="1891800" cy="1891800"/>
          </a:xfrm>
          <a:prstGeom prst="rect">
            <a:avLst/>
          </a:prstGeom>
          <a:ln>
            <a:noFill/>
          </a:ln>
        </p:spPr>
      </p:pic>
      <p:pic>
        <p:nvPicPr>
          <p:cNvPr id="98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24003000" y="27673800"/>
            <a:ext cx="1891800" cy="1891800"/>
          </a:xfrm>
          <a:prstGeom prst="rect">
            <a:avLst/>
          </a:prstGeom>
          <a:ln>
            <a:noFill/>
          </a:ln>
        </p:spPr>
      </p:pic>
      <p:sp>
        <p:nvSpPr>
          <p:cNvPr id="99" name="CustomShape 17"/>
          <p:cNvSpPr/>
          <p:nvPr/>
        </p:nvSpPr>
        <p:spPr>
          <a:xfrm>
            <a:off x="26296200" y="22707600"/>
            <a:ext cx="547920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b="1" dirty="0">
                <a:solidFill>
                  <a:srgbClr val="000000"/>
                </a:solidFill>
                <a:latin typeface="Arial"/>
              </a:rPr>
              <a:t>Ax</a:t>
            </a:r>
            <a:endParaRPr sz="7200" b="1" dirty="0"/>
          </a:p>
        </p:txBody>
      </p:sp>
      <p:sp>
        <p:nvSpPr>
          <p:cNvPr id="100" name="CustomShape 18"/>
          <p:cNvSpPr/>
          <p:nvPr/>
        </p:nvSpPr>
        <p:spPr>
          <a:xfrm>
            <a:off x="26212800" y="25208040"/>
            <a:ext cx="547920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1" dirty="0">
                <a:solidFill>
                  <a:srgbClr val="000000"/>
                </a:solidFill>
                <a:latin typeface="Arial"/>
              </a:rPr>
              <a:t>Spear</a:t>
            </a:r>
            <a:endParaRPr sz="6600" b="1" dirty="0"/>
          </a:p>
        </p:txBody>
      </p:sp>
      <p:sp>
        <p:nvSpPr>
          <p:cNvPr id="101" name="CustomShape 19"/>
          <p:cNvSpPr/>
          <p:nvPr/>
        </p:nvSpPr>
        <p:spPr>
          <a:xfrm>
            <a:off x="26212800" y="27646440"/>
            <a:ext cx="547920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1" dirty="0">
                <a:solidFill>
                  <a:srgbClr val="000000"/>
                </a:solidFill>
                <a:latin typeface="Arial"/>
              </a:rPr>
              <a:t>Bow &amp; Arrow</a:t>
            </a:r>
            <a:endParaRPr sz="6600" b="1" dirty="0"/>
          </a:p>
        </p:txBody>
      </p:sp>
      <p:sp>
        <p:nvSpPr>
          <p:cNvPr id="102" name="CustomShape 20"/>
          <p:cNvSpPr/>
          <p:nvPr/>
        </p:nvSpPr>
        <p:spPr>
          <a:xfrm>
            <a:off x="26136600" y="30099000"/>
            <a:ext cx="5479200" cy="10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1" dirty="0">
                <a:solidFill>
                  <a:srgbClr val="000000"/>
                </a:solidFill>
                <a:latin typeface="Arial"/>
              </a:rPr>
              <a:t>Torch</a:t>
            </a:r>
            <a:endParaRPr sz="6600" b="1" dirty="0"/>
          </a:p>
        </p:txBody>
      </p:sp>
      <p:pic>
        <p:nvPicPr>
          <p:cNvPr id="104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32537400" y="13639800"/>
            <a:ext cx="2526840" cy="2526840"/>
          </a:xfrm>
          <a:prstGeom prst="rect">
            <a:avLst/>
          </a:prstGeom>
          <a:ln>
            <a:noFill/>
          </a:ln>
        </p:spPr>
      </p:pic>
      <p:sp>
        <p:nvSpPr>
          <p:cNvPr id="105" name="CustomShape 22"/>
          <p:cNvSpPr/>
          <p:nvPr/>
        </p:nvSpPr>
        <p:spPr>
          <a:xfrm>
            <a:off x="30728280" y="16764000"/>
            <a:ext cx="6076320" cy="204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Arial"/>
              </a:rPr>
              <a:t>Build the raft to escape the island!</a:t>
            </a:r>
            <a:endParaRPr sz="1600" dirty="0"/>
          </a:p>
        </p:txBody>
      </p:sp>
      <p:pic>
        <p:nvPicPr>
          <p:cNvPr id="106" name="Picture 2"/>
          <p:cNvPicPr/>
          <p:nvPr/>
        </p:nvPicPr>
        <p:blipFill rotWithShape="1">
          <a:blip r:embed="rId16"/>
          <a:srcRect b="43295"/>
          <a:stretch/>
        </p:blipFill>
        <p:spPr>
          <a:xfrm>
            <a:off x="14778000" y="35433000"/>
            <a:ext cx="13671660" cy="7029384"/>
          </a:xfrm>
          <a:prstGeom prst="rect">
            <a:avLst/>
          </a:prstGeom>
          <a:ln>
            <a:noFill/>
          </a:ln>
        </p:spPr>
      </p:pic>
      <p:pic>
        <p:nvPicPr>
          <p:cNvPr id="39" name="Picture 2"/>
          <p:cNvPicPr/>
          <p:nvPr/>
        </p:nvPicPr>
        <p:blipFill rotWithShape="1">
          <a:blip r:embed="rId16"/>
          <a:srcRect t="56708"/>
          <a:stretch/>
        </p:blipFill>
        <p:spPr>
          <a:xfrm>
            <a:off x="-381000" y="36373171"/>
            <a:ext cx="15463800" cy="6070229"/>
          </a:xfrm>
          <a:prstGeom prst="rect">
            <a:avLst/>
          </a:prstGeom>
          <a:ln>
            <a:noFill/>
          </a:ln>
        </p:spPr>
      </p:pic>
      <p:sp>
        <p:nvSpPr>
          <p:cNvPr id="40" name="CustomShape 9"/>
          <p:cNvSpPr/>
          <p:nvPr/>
        </p:nvSpPr>
        <p:spPr>
          <a:xfrm>
            <a:off x="1371600" y="34366200"/>
            <a:ext cx="139903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dirty="0" smtClean="0">
                <a:solidFill>
                  <a:srgbClr val="000000"/>
                </a:solidFill>
                <a:latin typeface="Arial"/>
              </a:rPr>
              <a:t>Controller Mapping</a:t>
            </a:r>
            <a:endParaRPr dirty="0"/>
          </a:p>
        </p:txBody>
      </p:sp>
      <p:sp>
        <p:nvSpPr>
          <p:cNvPr id="42" name="CustomShape 9"/>
          <p:cNvSpPr/>
          <p:nvPr/>
        </p:nvSpPr>
        <p:spPr>
          <a:xfrm>
            <a:off x="15498840" y="12023760"/>
            <a:ext cx="139903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smtClean="0">
                <a:solidFill>
                  <a:srgbClr val="000000"/>
                </a:solidFill>
                <a:latin typeface="Arial"/>
              </a:rPr>
              <a:t>It’s time for a vacation.</a:t>
            </a:r>
            <a:endParaRPr dirty="0"/>
          </a:p>
        </p:txBody>
      </p:sp>
      <p:sp>
        <p:nvSpPr>
          <p:cNvPr id="44" name="CustomShape 9"/>
          <p:cNvSpPr/>
          <p:nvPr/>
        </p:nvSpPr>
        <p:spPr>
          <a:xfrm>
            <a:off x="27739800" y="20910360"/>
            <a:ext cx="95220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7200" dirty="0" smtClean="0">
                <a:solidFill>
                  <a:srgbClr val="000000"/>
                </a:solidFill>
                <a:latin typeface="Arial"/>
              </a:rPr>
              <a:t>Weapons &amp; Tools</a:t>
            </a:r>
            <a:endParaRPr dirty="0"/>
          </a:p>
        </p:txBody>
      </p:sp>
      <p:sp>
        <p:nvSpPr>
          <p:cNvPr id="46" name="CustomShape 9"/>
          <p:cNvSpPr/>
          <p:nvPr/>
        </p:nvSpPr>
        <p:spPr>
          <a:xfrm>
            <a:off x="30327600" y="33383040"/>
            <a:ext cx="68232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dirty="0" smtClean="0">
                <a:solidFill>
                  <a:srgbClr val="000000"/>
                </a:solidFill>
                <a:latin typeface="Arial"/>
              </a:rPr>
              <a:t>Player Status</a:t>
            </a:r>
            <a:endParaRPr dirty="0"/>
          </a:p>
        </p:txBody>
      </p:sp>
      <p:pic>
        <p:nvPicPr>
          <p:cNvPr id="2050" name="Picture 2" descr="http://zknicker.github.io/GetAway/images/ss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02" y="19416840"/>
            <a:ext cx="5940698" cy="413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http://zknicker.github.io/GetAway/images/ss3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02" y="24231600"/>
            <a:ext cx="5940698" cy="413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9" name="CustomShape 9"/>
          <p:cNvSpPr/>
          <p:nvPr/>
        </p:nvSpPr>
        <p:spPr>
          <a:xfrm>
            <a:off x="7782840" y="19423560"/>
            <a:ext cx="139903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dirty="0" smtClean="0">
                <a:solidFill>
                  <a:srgbClr val="000000"/>
                </a:solidFill>
                <a:latin typeface="Arial"/>
              </a:rPr>
              <a:t>Survive The Night</a:t>
            </a:r>
            <a:endParaRPr dirty="0"/>
          </a:p>
        </p:txBody>
      </p:sp>
      <p:sp>
        <p:nvSpPr>
          <p:cNvPr id="50" name="CustomShape 10"/>
          <p:cNvSpPr/>
          <p:nvPr/>
        </p:nvSpPr>
        <p:spPr>
          <a:xfrm>
            <a:off x="7782840" y="20795160"/>
            <a:ext cx="13572360" cy="282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Craft a campfire, place it on the island, and then click it to quickly sleep through the night. This is a great way to replenish sanity, and avoid dinosaurs that crawl the island in the cover of darkness.</a:t>
            </a:r>
            <a:endParaRPr dirty="0"/>
          </a:p>
        </p:txBody>
      </p:sp>
      <p:sp>
        <p:nvSpPr>
          <p:cNvPr id="53" name="CustomShape 9"/>
          <p:cNvSpPr/>
          <p:nvPr/>
        </p:nvSpPr>
        <p:spPr>
          <a:xfrm>
            <a:off x="7782840" y="24389400"/>
            <a:ext cx="139903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dirty="0" smtClean="0">
                <a:solidFill>
                  <a:srgbClr val="000000"/>
                </a:solidFill>
                <a:latin typeface="Arial"/>
              </a:rPr>
              <a:t>Craft Weapons, Food, and More</a:t>
            </a:r>
            <a:endParaRPr dirty="0"/>
          </a:p>
        </p:txBody>
      </p:sp>
      <p:sp>
        <p:nvSpPr>
          <p:cNvPr id="54" name="CustomShape 10"/>
          <p:cNvSpPr/>
          <p:nvPr/>
        </p:nvSpPr>
        <p:spPr>
          <a:xfrm>
            <a:off x="7782840" y="25768440"/>
            <a:ext cx="13830990" cy="282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Crafting new items from the resources you collect around the island will enable your survival. Craft an axe to chop down a tree. Craft a spear the take down a dinosaur. The possibilities are many.</a:t>
            </a:r>
            <a:endParaRPr dirty="0"/>
          </a:p>
        </p:txBody>
      </p:sp>
      <p:pic>
        <p:nvPicPr>
          <p:cNvPr id="2054" name="Picture 6" descr="http://zknicker.github.io/GetAway/images/ss5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02" y="29108400"/>
            <a:ext cx="5940698" cy="413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6" name="CustomShape 9"/>
          <p:cNvSpPr/>
          <p:nvPr/>
        </p:nvSpPr>
        <p:spPr>
          <a:xfrm>
            <a:off x="7782840" y="29177700"/>
            <a:ext cx="139903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dirty="0" smtClean="0">
                <a:solidFill>
                  <a:srgbClr val="000000"/>
                </a:solidFill>
                <a:latin typeface="Arial"/>
              </a:rPr>
              <a:t>Collect Resources</a:t>
            </a:r>
            <a:endParaRPr dirty="0"/>
          </a:p>
        </p:txBody>
      </p:sp>
      <p:sp>
        <p:nvSpPr>
          <p:cNvPr id="57" name="CustomShape 10"/>
          <p:cNvSpPr/>
          <p:nvPr/>
        </p:nvSpPr>
        <p:spPr>
          <a:xfrm>
            <a:off x="7782840" y="30556740"/>
            <a:ext cx="13830990" cy="282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Resources used to craft items can be collected from the island. Some items are commonly available everywhere, whereas others are rarer and restricted to particular climates like the jungle.</a:t>
            </a:r>
            <a:endParaRPr dirty="0"/>
          </a:p>
        </p:txBody>
      </p:sp>
      <p:sp>
        <p:nvSpPr>
          <p:cNvPr id="58" name="CustomShape 17"/>
          <p:cNvSpPr/>
          <p:nvPr/>
        </p:nvSpPr>
        <p:spPr>
          <a:xfrm>
            <a:off x="26296200" y="23698200"/>
            <a:ext cx="9152040" cy="806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Chop trees to get logs and other resources.</a:t>
            </a:r>
          </a:p>
        </p:txBody>
      </p:sp>
      <p:sp>
        <p:nvSpPr>
          <p:cNvPr id="59" name="CustomShape 17"/>
          <p:cNvSpPr/>
          <p:nvPr/>
        </p:nvSpPr>
        <p:spPr>
          <a:xfrm>
            <a:off x="26289000" y="26181300"/>
            <a:ext cx="10750680" cy="945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Take down dinosaurs with a thrust of your spear.</a:t>
            </a:r>
          </a:p>
        </p:txBody>
      </p:sp>
      <p:sp>
        <p:nvSpPr>
          <p:cNvPr id="60" name="CustomShape 17"/>
          <p:cNvSpPr/>
          <p:nvPr/>
        </p:nvSpPr>
        <p:spPr>
          <a:xfrm>
            <a:off x="26212800" y="28619700"/>
            <a:ext cx="10750680" cy="945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Shoot at dinosaurs from afar.</a:t>
            </a:r>
          </a:p>
        </p:txBody>
      </p:sp>
      <p:sp>
        <p:nvSpPr>
          <p:cNvPr id="61" name="CustomShape 17"/>
          <p:cNvSpPr/>
          <p:nvPr/>
        </p:nvSpPr>
        <p:spPr>
          <a:xfrm>
            <a:off x="26212800" y="31058100"/>
            <a:ext cx="10750680" cy="945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The night is dark, but a torch will light your way.</a:t>
            </a:r>
          </a:p>
        </p:txBody>
      </p:sp>
    </p:spTree>
    <p:extLst>
      <p:ext uri="{BB962C8B-B14F-4D97-AF65-F5344CB8AC3E}">
        <p14:creationId xmlns:p14="http://schemas.microsoft.com/office/powerpoint/2010/main" val="175147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knickerbocker, zachary adam</dc:creator>
  <cp:lastModifiedBy>knickerbocker, zachary adam</cp:lastModifiedBy>
  <cp:revision>1</cp:revision>
  <dcterms:created xsi:type="dcterms:W3CDTF">2014-04-08T16:23:25Z</dcterms:created>
  <dcterms:modified xsi:type="dcterms:W3CDTF">2014-04-08T16:23:47Z</dcterms:modified>
</cp:coreProperties>
</file>