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3" r:id="rId10"/>
    <p:sldId id="269" r:id="rId11"/>
    <p:sldId id="262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A8F3-A367-49BC-A675-4A5103875A05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79B-F83C-4ACF-9DFC-C7662A551B8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A8F3-A367-49BC-A675-4A5103875A05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79B-F83C-4ACF-9DFC-C7662A551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A8F3-A367-49BC-A675-4A5103875A05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79B-F83C-4ACF-9DFC-C7662A551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A8F3-A367-49BC-A675-4A5103875A05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79B-F83C-4ACF-9DFC-C7662A551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A8F3-A367-49BC-A675-4A5103875A05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79B-F83C-4ACF-9DFC-C7662A551B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A8F3-A367-49BC-A675-4A5103875A05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79B-F83C-4ACF-9DFC-C7662A551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A8F3-A367-49BC-A675-4A5103875A05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79B-F83C-4ACF-9DFC-C7662A551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A8F3-A367-49BC-A675-4A5103875A05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79B-F83C-4ACF-9DFC-C7662A551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A8F3-A367-49BC-A675-4A5103875A05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79B-F83C-4ACF-9DFC-C7662A551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A8F3-A367-49BC-A675-4A5103875A05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79B-F83C-4ACF-9DFC-C7662A551B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3B8A8F3-A367-49BC-A675-4A5103875A05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0A4079B-F83C-4ACF-9DFC-C7662A551B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3B8A8F3-A367-49BC-A675-4A5103875A05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A4079B-F83C-4ACF-9DFC-C7662A551B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.NET Validators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.NET 2.0-4.5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5102" y="4277738"/>
            <a:ext cx="220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2000" dirty="0" smtClean="0"/>
              <a:t>y Zachary </a:t>
            </a:r>
            <a:r>
              <a:rPr lang="en-US" sz="2000" dirty="0" err="1" smtClean="0"/>
              <a:t>Kniebel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56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Examples Inheriting Built-In Validators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 smtClean="0"/>
              <a:t>DynamicCompareValidator</a:t>
            </a:r>
            <a:endParaRPr lang="en-US" b="1" dirty="0" smtClean="0"/>
          </a:p>
          <a:p>
            <a:pPr lvl="0"/>
            <a:r>
              <a:rPr lang="en-US" b="1" dirty="0" err="1" smtClean="0"/>
              <a:t>DynamicRequiredFieldValidator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script must registered manually</a:t>
            </a:r>
          </a:p>
          <a:p>
            <a:r>
              <a:rPr lang="en-US" dirty="0" smtClean="0"/>
              <a:t>Built-in validators cannot directly inherit BDV</a:t>
            </a:r>
          </a:p>
          <a:p>
            <a:r>
              <a:rPr lang="en-US" dirty="0" smtClean="0"/>
              <a:t>Only one control can enable/disable validator</a:t>
            </a:r>
          </a:p>
          <a:p>
            <a:r>
              <a:rPr lang="en-US" dirty="0" smtClean="0"/>
              <a:t>BDV’s comparison needs work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5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Coming Soon </a:t>
            </a:r>
            <a:r>
              <a:rPr lang="en-US" smtClean="0"/>
              <a:t>to </a:t>
            </a:r>
            <a:r>
              <a:rPr lang="en-US" smtClean="0"/>
              <a:t>and </a:t>
            </a:r>
            <a:r>
              <a:rPr lang="en-US" dirty="0" smtClean="0"/>
              <a:t>BDV…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properties 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/>
              <a:t>Operator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err="1"/>
              <a:t>DataType</a:t>
            </a:r>
            <a:endParaRPr lang="en-US" dirty="0"/>
          </a:p>
          <a:p>
            <a:r>
              <a:rPr lang="en-US" dirty="0"/>
              <a:t>New Comparison Methods</a:t>
            </a:r>
          </a:p>
          <a:p>
            <a:pPr lvl="1">
              <a:buClr>
                <a:schemeClr val="bg1">
                  <a:lumMod val="65000"/>
                </a:schemeClr>
              </a:buClr>
              <a:buFont typeface="Wingdings" pitchFamily="2" charset="2"/>
              <a:buChar char=""/>
            </a:pPr>
            <a:r>
              <a:rPr lang="en-US" dirty="0"/>
              <a:t>Comparison methods for string, </a:t>
            </a:r>
            <a:r>
              <a:rPr lang="en-US" dirty="0" err="1"/>
              <a:t>bool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, etc.</a:t>
            </a:r>
          </a:p>
          <a:p>
            <a:pPr lvl="1">
              <a:buClr>
                <a:schemeClr val="bg1">
                  <a:lumMod val="65000"/>
                </a:schemeClr>
              </a:buClr>
              <a:buFont typeface="Wingdings" pitchFamily="2" charset="2"/>
              <a:buChar char=""/>
            </a:pPr>
            <a:r>
              <a:rPr lang="en-US" dirty="0"/>
              <a:t>Operator will be used for comparison of the given </a:t>
            </a:r>
            <a:r>
              <a:rPr lang="en-US" dirty="0" err="1"/>
              <a:t>DataType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autographed copies of BDV available upon request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sz="1100" dirty="0" smtClean="0">
                <a:solidFill>
                  <a:srgbClr val="FF0000"/>
                </a:solidFill>
              </a:rPr>
              <a:t>*</a:t>
            </a:r>
            <a:r>
              <a:rPr lang="en-US" sz="1100" dirty="0" smtClean="0"/>
              <a:t>A charge of $4.99 for shipping and handling will be applied to all requested copies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sz="1100" dirty="0" smtClean="0">
                <a:solidFill>
                  <a:srgbClr val="FF0000"/>
                </a:solidFill>
              </a:rPr>
              <a:t>*</a:t>
            </a:r>
            <a:r>
              <a:rPr lang="en-US" sz="1100" dirty="0" smtClean="0"/>
              <a:t>All returns and cancelations are subject to a $10 restocking fee</a:t>
            </a:r>
            <a:endParaRPr lang="en-US" sz="1100" dirty="0"/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sz="1100" dirty="0" smtClean="0">
                <a:solidFill>
                  <a:srgbClr val="FF0000"/>
                </a:solidFill>
              </a:rPr>
              <a:t>*</a:t>
            </a:r>
            <a:r>
              <a:rPr lang="en-US" sz="1100" dirty="0" smtClean="0"/>
              <a:t>Copies are available on first-come-first-serve basis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sz="1100" dirty="0" smtClean="0">
                <a:solidFill>
                  <a:srgbClr val="FF0000"/>
                </a:solidFill>
              </a:rPr>
              <a:t>*</a:t>
            </a:r>
            <a:r>
              <a:rPr lang="en-US" sz="1100" dirty="0" smtClean="0"/>
              <a:t>Copies are available only while supplies </a:t>
            </a:r>
            <a:r>
              <a:rPr lang="en-US" sz="1100" dirty="0" smtClean="0"/>
              <a:t>last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endParaRPr lang="en-US" sz="1100" dirty="0"/>
          </a:p>
          <a:p>
            <a:pPr lvl="1">
              <a:buClr>
                <a:schemeClr val="bg1">
                  <a:lumMod val="65000"/>
                </a:schemeClr>
              </a:buClr>
            </a:pPr>
            <a:endParaRPr lang="en-US" sz="1100" dirty="0" smtClean="0"/>
          </a:p>
          <a:p>
            <a:pPr lvl="1">
              <a:buClr>
                <a:schemeClr val="bg1">
                  <a:lumMod val="65000"/>
                </a:schemeClr>
              </a:buClr>
            </a:pPr>
            <a:endParaRPr lang="en-US" sz="1100" dirty="0"/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sz="1100" dirty="0" smtClean="0"/>
              <a:t>No, the above is not serious</a:t>
            </a:r>
            <a:endParaRPr lang="en-US" sz="1100" dirty="0" smtClean="0"/>
          </a:p>
        </p:txBody>
      </p:sp>
      <p:sp>
        <p:nvSpPr>
          <p:cNvPr id="8" name="Diagonal Stripe 7"/>
          <p:cNvSpPr/>
          <p:nvPr/>
        </p:nvSpPr>
        <p:spPr>
          <a:xfrm rot="5400000">
            <a:off x="7546890" y="1374692"/>
            <a:ext cx="1472512" cy="1721708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505954">
            <a:off x="7865890" y="1745628"/>
            <a:ext cx="12410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FREE!</a:t>
            </a:r>
            <a:endParaRPr lang="en-US" sz="3200" b="1" cap="none" spc="0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8381" y="1878105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*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Make Dynamic Validators?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validation may be insufficient</a:t>
            </a:r>
          </a:p>
          <a:p>
            <a:r>
              <a:rPr lang="en-US" dirty="0" smtClean="0"/>
              <a:t>.NET does not include dynamic functionality for validators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Exception: possible to enable/disable validators with JS (with or without AJAX), but less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Desired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Enable/disable .NET validators based on the value of a given control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Radio buttons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Text boxes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BaseDynamicValidator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Abbrev. BDV</a:t>
            </a:r>
          </a:p>
          <a:p>
            <a:r>
              <a:rPr lang="en-US" dirty="0" smtClean="0"/>
              <a:t>Abstract class</a:t>
            </a:r>
          </a:p>
          <a:p>
            <a:r>
              <a:rPr lang="en-US" dirty="0" smtClean="0"/>
              <a:t>Inherits </a:t>
            </a:r>
            <a:r>
              <a:rPr lang="en-US" dirty="0" err="1" smtClean="0"/>
              <a:t>BaseValidator</a:t>
            </a:r>
            <a:r>
              <a:rPr lang="en-US" dirty="0" smtClean="0"/>
              <a:t> abstract class</a:t>
            </a:r>
          </a:p>
          <a:p>
            <a:r>
              <a:rPr lang="en-US" dirty="0" smtClean="0"/>
              <a:t>Provides necessary methods &amp; properties for making validators dynamic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6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Necessary for Dynamic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ControlThatEnables</a:t>
            </a:r>
            <a:endParaRPr lang="en-US" dirty="0" smtClean="0"/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string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Control ID</a:t>
            </a:r>
          </a:p>
          <a:p>
            <a:r>
              <a:rPr lang="en-US" dirty="0" err="1" smtClean="0"/>
              <a:t>ControlValueThatEnables</a:t>
            </a:r>
            <a:endParaRPr lang="en-US" dirty="0" smtClean="0"/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string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(Updates to come – will discuss at the end)</a:t>
            </a:r>
          </a:p>
          <a:p>
            <a:r>
              <a:rPr lang="en-US" dirty="0" err="1" smtClean="0"/>
              <a:t>DynamicallyEnabled</a:t>
            </a:r>
            <a:endParaRPr lang="en-US" dirty="0" smtClean="0"/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err="1"/>
              <a:t>b</a:t>
            </a:r>
            <a:r>
              <a:rPr lang="en-US" dirty="0" err="1" smtClean="0"/>
              <a:t>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BDV’s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ControlPropertiesValid</a:t>
            </a:r>
            <a:endParaRPr lang="en-US" dirty="0" smtClean="0"/>
          </a:p>
          <a:p>
            <a:r>
              <a:rPr lang="en-US" dirty="0" err="1" smtClean="0"/>
              <a:t>EvaluateIsEnabled</a:t>
            </a:r>
            <a:endParaRPr lang="en-US" dirty="0" smtClean="0"/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Must be called from </a:t>
            </a:r>
            <a:r>
              <a:rPr lang="en-US" dirty="0" err="1" smtClean="0"/>
              <a:t>EvaluateIsValid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BaseValidatorControlPropertiesValid</a:t>
            </a:r>
            <a:endParaRPr lang="en-US" dirty="0" smtClean="0"/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Provides added support for validators that conform to the same rules as the built-in validators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Validators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 err="1"/>
              <a:t>EmailAddressValidator</a:t>
            </a:r>
            <a:endParaRPr lang="en-US" b="1" dirty="0"/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b="1" dirty="0"/>
              <a:t>Validates: </a:t>
            </a:r>
            <a:r>
              <a:rPr lang="en-US" i="1" dirty="0"/>
              <a:t>….. blueberries! </a:t>
            </a:r>
            <a:endParaRPr lang="en-US" dirty="0"/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b="1" dirty="0"/>
              <a:t>Summary: </a:t>
            </a:r>
            <a:r>
              <a:rPr lang="en-US" i="1" dirty="0"/>
              <a:t>The EAV validates emails by using C#’s </a:t>
            </a:r>
            <a:r>
              <a:rPr lang="en-US" i="1" dirty="0" err="1"/>
              <a:t>MailAddress</a:t>
            </a:r>
            <a:r>
              <a:rPr lang="en-US" i="1" dirty="0"/>
              <a:t> class, which makes it significantly more accurate than a standard regular expression (the regex that C# has built-in for that class is CRAZY long – like pages long – and </a:t>
            </a:r>
            <a:r>
              <a:rPr lang="en-US" i="1" dirty="0" smtClean="0"/>
              <a:t>is the </a:t>
            </a:r>
            <a:r>
              <a:rPr lang="en-US" i="1" dirty="0"/>
              <a:t>best </a:t>
            </a:r>
            <a:r>
              <a:rPr lang="en-US" i="1" dirty="0" smtClean="0"/>
              <a:t>one out there! I read it on the internet, so it must be true!)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DateTimeCompareValidator</a:t>
            </a:r>
            <a:endParaRPr lang="en-US" b="1" dirty="0"/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b="1" dirty="0"/>
              <a:t>Validates: </a:t>
            </a:r>
            <a:r>
              <a:rPr lang="en-US" i="1" dirty="0"/>
              <a:t>Date comparison via </a:t>
            </a:r>
            <a:r>
              <a:rPr lang="en-US" i="1" dirty="0" smtClean="0"/>
              <a:t>a </a:t>
            </a:r>
            <a:r>
              <a:rPr lang="en-US" i="1" dirty="0"/>
              <a:t>specified operator</a:t>
            </a:r>
            <a:endParaRPr lang="en-US" dirty="0"/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b="1" dirty="0"/>
              <a:t>Summary: </a:t>
            </a:r>
            <a:r>
              <a:rPr lang="en-US" i="1" dirty="0"/>
              <a:t>The DTCV will </a:t>
            </a:r>
            <a:r>
              <a:rPr lang="en-US" i="1" dirty="0" smtClean="0"/>
              <a:t>compare dates AND times</a:t>
            </a:r>
            <a:r>
              <a:rPr lang="en-US" i="1" dirty="0"/>
              <a:t>, </a:t>
            </a:r>
            <a:r>
              <a:rPr lang="en-US" i="1" dirty="0" smtClean="0"/>
              <a:t>whereas the </a:t>
            </a:r>
            <a:r>
              <a:rPr lang="en-US" i="1" dirty="0"/>
              <a:t>built-in </a:t>
            </a:r>
            <a:r>
              <a:rPr lang="en-US" i="1" dirty="0" err="1" smtClean="0"/>
              <a:t>CompareValidator</a:t>
            </a:r>
            <a:r>
              <a:rPr lang="en-US" i="1" dirty="0" smtClean="0"/>
              <a:t> will only compare dates. </a:t>
            </a:r>
            <a:r>
              <a:rPr lang="en-US" i="1" dirty="0"/>
              <a:t>It may also be used to compare </a:t>
            </a:r>
            <a:r>
              <a:rPr lang="en-US" i="1" dirty="0" smtClean="0"/>
              <a:t>dates/times parsed </a:t>
            </a:r>
            <a:r>
              <a:rPr lang="en-US" i="1" dirty="0"/>
              <a:t>from multiple controls (e.g. one for month, one for day, etc</a:t>
            </a:r>
            <a:r>
              <a:rPr lang="en-US" i="1" dirty="0" smtClean="0"/>
              <a:t>.). You may also check </a:t>
            </a:r>
            <a:r>
              <a:rPr lang="en-US" i="1" dirty="0"/>
              <a:t>against another </a:t>
            </a:r>
            <a:r>
              <a:rPr lang="en-US" i="1" dirty="0" smtClean="0"/>
              <a:t>control (or controls, if parsing from multiple) or against </a:t>
            </a:r>
            <a:r>
              <a:rPr lang="en-US" i="1" dirty="0"/>
              <a:t>a specified value.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Validators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dirty="0"/>
          </a:p>
          <a:p>
            <a:r>
              <a:rPr lang="en-US" b="1" dirty="0" err="1"/>
              <a:t>RequiredSubsetSelectedValidator</a:t>
            </a:r>
            <a:endParaRPr lang="en-US" b="1" dirty="0"/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b="1" dirty="0"/>
              <a:t>Validates: </a:t>
            </a:r>
            <a:r>
              <a:rPr lang="en-US" i="1" dirty="0"/>
              <a:t>The number of selected values in a </a:t>
            </a:r>
            <a:r>
              <a:rPr lang="en-US" i="1" dirty="0" err="1"/>
              <a:t>ListControl</a:t>
            </a:r>
            <a:r>
              <a:rPr lang="en-US" i="1" dirty="0"/>
              <a:t> </a:t>
            </a:r>
            <a:endParaRPr lang="en-US" dirty="0"/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b="1" dirty="0"/>
              <a:t>Summary: </a:t>
            </a:r>
            <a:r>
              <a:rPr lang="en-US" i="1" dirty="0"/>
              <a:t>The RSSV can be used to check if the number of selected items in a </a:t>
            </a:r>
            <a:r>
              <a:rPr lang="en-US" i="1" dirty="0" err="1"/>
              <a:t>ListControl</a:t>
            </a:r>
            <a:r>
              <a:rPr lang="en-US" i="1" dirty="0"/>
              <a:t> is greater than a specified minimum, or falls within a specified minimum and maximum</a:t>
            </a:r>
            <a:endParaRPr lang="en-US" dirty="0"/>
          </a:p>
          <a:p>
            <a:pPr lvl="0"/>
            <a:r>
              <a:rPr lang="en-US" b="1" dirty="0" err="1"/>
              <a:t>RequiredSubsetOfFieldsValidator</a:t>
            </a:r>
            <a:endParaRPr lang="en-US" b="1" dirty="0"/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b="1" dirty="0"/>
              <a:t>Validates: </a:t>
            </a:r>
            <a:r>
              <a:rPr lang="en-US" i="1" dirty="0"/>
              <a:t>The number of input </a:t>
            </a:r>
            <a:r>
              <a:rPr lang="en-US" i="1" dirty="0" smtClean="0"/>
              <a:t>controls </a:t>
            </a:r>
            <a:r>
              <a:rPr lang="en-US" i="1" dirty="0"/>
              <a:t>that have been filled </a:t>
            </a:r>
            <a:r>
              <a:rPr lang="en-US" i="1" dirty="0" smtClean="0"/>
              <a:t>out, out of a given list of input controls</a:t>
            </a:r>
            <a:endParaRPr lang="en-US" dirty="0"/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b="1" dirty="0"/>
              <a:t>Summary: </a:t>
            </a:r>
            <a:r>
              <a:rPr lang="en-US" i="1" dirty="0"/>
              <a:t>The RSFV can be used to check if the number of input controls that have been filled out, out a set of controls specified </a:t>
            </a:r>
            <a:r>
              <a:rPr lang="en-US" i="1" dirty="0" smtClean="0"/>
              <a:t>by</a:t>
            </a:r>
            <a:r>
              <a:rPr lang="en-US" i="1" dirty="0"/>
              <a:t> a given pipe-delimited list of IDs, is greater than a specified minimum, or falls within a specified minimum and maximum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Built-In Validators Dynamic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validators inherit the </a:t>
            </a:r>
            <a:r>
              <a:rPr lang="en-US" dirty="0" err="1" smtClean="0"/>
              <a:t>BaseValidator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Must make new validators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Inherit the desired built-in validator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Copy and paste all of the properties and methods included in BDV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Override the </a:t>
            </a:r>
            <a:r>
              <a:rPr lang="en-US" dirty="0" err="1" smtClean="0"/>
              <a:t>EvaluateIsValid</a:t>
            </a:r>
            <a:r>
              <a:rPr lang="en-US" dirty="0" smtClean="0"/>
              <a:t>() method to check if the validator is enabled before validating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6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1425</TotalTime>
  <Words>554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Dynamic .NET Validators</vt:lpstr>
      <vt:lpstr>Why Make Dynamic Validators?</vt:lpstr>
      <vt:lpstr>The Desired Functionality</vt:lpstr>
      <vt:lpstr>BaseDynamicValidator</vt:lpstr>
      <vt:lpstr>Properties Necessary for Dynamic Validation</vt:lpstr>
      <vt:lpstr>BDV’s Methods</vt:lpstr>
      <vt:lpstr>Example Validators</vt:lpstr>
      <vt:lpstr>Example Validators – Cont’d</vt:lpstr>
      <vt:lpstr>Making Built-In Validators Dynamic </vt:lpstr>
      <vt:lpstr>Examples Inheriting Built-In Validators</vt:lpstr>
      <vt:lpstr>Limitations</vt:lpstr>
      <vt:lpstr>Coming Soon to and BDV…</vt:lpstr>
      <vt:lpstr>Questions?</vt:lpstr>
    </vt:vector>
  </TitlesOfParts>
  <Company>Agency Oasis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Validation</dc:title>
  <dc:creator>Zachary Kniebel</dc:creator>
  <cp:lastModifiedBy>Zachary Kniebel</cp:lastModifiedBy>
  <cp:revision>72</cp:revision>
  <dcterms:created xsi:type="dcterms:W3CDTF">2013-01-02T14:16:45Z</dcterms:created>
  <dcterms:modified xsi:type="dcterms:W3CDTF">2013-03-22T13:17:58Z</dcterms:modified>
</cp:coreProperties>
</file>