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86" r:id="rId4"/>
    <p:sldId id="287" r:id="rId5"/>
    <p:sldId id="288" r:id="rId6"/>
    <p:sldId id="289" r:id="rId7"/>
    <p:sldId id="290" r:id="rId8"/>
    <p:sldId id="292" r:id="rId9"/>
    <p:sldId id="291" r:id="rId10"/>
    <p:sldId id="293" r:id="rId11"/>
    <p:sldId id="268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1E2"/>
    <a:srgbClr val="DEA900"/>
    <a:srgbClr val="3F9DD1"/>
    <a:srgbClr val="FFFFFF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4" autoAdjust="0"/>
    <p:restoredTop sz="94660"/>
  </p:normalViewPr>
  <p:slideViewPr>
    <p:cSldViewPr>
      <p:cViewPr varScale="1">
        <p:scale>
          <a:sx n="86" d="100"/>
          <a:sy n="86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2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5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8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7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1" r:id="rId4"/>
    <p:sldLayoutId id="2147483652" r:id="rId5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512" y="1059582"/>
            <a:ext cx="6624736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CO7201 Individual Project</a:t>
            </a:r>
            <a:b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ESB Audit Software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568" y="3075807"/>
            <a:ext cx="4957770" cy="720080"/>
          </a:xfrm>
        </p:spPr>
        <p:txBody>
          <a:bodyPr/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Zhipeng </a:t>
            </a:r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Liang</a:t>
            </a:r>
          </a:p>
          <a:p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21/05/2014</a:t>
            </a:r>
            <a:endParaRPr lang="en-GB" sz="20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Picture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34" y="4515966"/>
            <a:ext cx="2163762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design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1618"/>
            <a:ext cx="82391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1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在此输入标题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142976" y="785800"/>
            <a:ext cx="6858048" cy="3500444"/>
            <a:chOff x="1214414" y="821528"/>
            <a:chExt cx="6858048" cy="3500444"/>
          </a:xfrm>
        </p:grpSpPr>
        <p:grpSp>
          <p:nvGrpSpPr>
            <p:cNvPr id="4" name="组合 11"/>
            <p:cNvGrpSpPr/>
            <p:nvPr/>
          </p:nvGrpSpPr>
          <p:grpSpPr>
            <a:xfrm>
              <a:off x="2821769" y="821528"/>
              <a:ext cx="3643338" cy="3500444"/>
              <a:chOff x="2661029" y="821528"/>
              <a:chExt cx="3643338" cy="350044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732476" y="821528"/>
                <a:ext cx="3500444" cy="35004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61029" y="1857370"/>
                <a:ext cx="36433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输入文字</a:t>
                </a:r>
                <a:endParaRPr lang="en-US" altLang="zh-CN" sz="40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  <a:endPara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214414" y="1640726"/>
              <a:ext cx="6858048" cy="1862048"/>
              <a:chOff x="1214414" y="928676"/>
              <a:chExt cx="6858048" cy="18620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214414" y="928676"/>
                <a:ext cx="157163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dirty="0" smtClean="0">
                    <a:solidFill>
                      <a:schemeClr val="accent3">
                        <a:lumMod val="75000"/>
                      </a:schemeClr>
                    </a:solidFill>
                    <a:latin typeface="方正姚体" pitchFamily="2" charset="-122"/>
                    <a:ea typeface="方正姚体" pitchFamily="2" charset="-122"/>
                  </a:rPr>
                  <a:t>“</a:t>
                </a:r>
                <a:endParaRPr lang="zh-CN" altLang="en-US" sz="11500" dirty="0">
                  <a:solidFill>
                    <a:schemeClr val="accent3">
                      <a:lumMod val="75000"/>
                    </a:schemeClr>
                  </a:solidFill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flipV="1">
                <a:off x="6500826" y="928676"/>
                <a:ext cx="157163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500" dirty="0" smtClean="0">
                    <a:solidFill>
                      <a:schemeClr val="accent3">
                        <a:lumMod val="75000"/>
                      </a:schemeClr>
                    </a:solidFill>
                    <a:latin typeface="方正姚体" pitchFamily="2" charset="-122"/>
                    <a:ea typeface="方正姚体" pitchFamily="2" charset="-122"/>
                  </a:rPr>
                  <a:t>“</a:t>
                </a:r>
                <a:endParaRPr lang="zh-CN" altLang="en-US" sz="11500" dirty="0">
                  <a:solidFill>
                    <a:schemeClr val="accent3">
                      <a:lumMod val="75000"/>
                    </a:schemeClr>
                  </a:solidFill>
                  <a:latin typeface="方正姚体" pitchFamily="2" charset="-122"/>
                  <a:ea typeface="方正姚体" pitchFamily="2" charset="-122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-142908" y="-142894"/>
            <a:ext cx="9429816" cy="5286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未标式 题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>
            <a:off x="6991023" y="2931790"/>
            <a:ext cx="1015259" cy="1500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1640" y="1712884"/>
            <a:ext cx="3781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59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989" y="293179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ZL91@STUDENT.LE.AC.UK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individual project</a:t>
            </a:r>
            <a:endParaRPr lang="en-GB" dirty="0"/>
          </a:p>
        </p:txBody>
      </p:sp>
      <p:sp>
        <p:nvSpPr>
          <p:cNvPr id="3" name="内容占位符 8"/>
          <p:cNvSpPr txBox="1">
            <a:spLocks/>
          </p:cNvSpPr>
          <p:nvPr/>
        </p:nvSpPr>
        <p:spPr>
          <a:xfrm>
            <a:off x="323528" y="1275606"/>
            <a:ext cx="8496944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ESB Audit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Software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Inviso Incident Project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Dynamic Form Software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Form Software</a:t>
            </a:r>
          </a:p>
        </p:txBody>
      </p:sp>
      <p:sp>
        <p:nvSpPr>
          <p:cNvPr id="3" name="矩形 2"/>
          <p:cNvSpPr/>
          <p:nvPr/>
        </p:nvSpPr>
        <p:spPr>
          <a:xfrm>
            <a:off x="598349" y="940886"/>
            <a:ext cx="77768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Content </a:t>
            </a:r>
            <a:r>
              <a:rPr lang="en-GB" sz="2000" dirty="0"/>
              <a:t>can be filled out and stored in a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Template </a:t>
            </a:r>
            <a:r>
              <a:rPr lang="en-GB" sz="2000" dirty="0"/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 visualized process of template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Supporting </a:t>
            </a:r>
            <a:r>
              <a:rPr lang="en-GB" sz="2000" dirty="0"/>
              <a:t>the key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u="sng" dirty="0"/>
              <a:t>Review filled forms and print as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u="sng" dirty="0"/>
              <a:t>Run on the web in portable devices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u="sng" dirty="0" smtClean="0"/>
              <a:t>Testing</a:t>
            </a:r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1704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2391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9782"/>
            <a:ext cx="76962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4" y="733429"/>
            <a:ext cx="7505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4" y="2643758"/>
            <a:ext cx="75438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2126 L -0.00313 -0.371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9542"/>
            <a:ext cx="74771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26171"/>
            <a:ext cx="75533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5548E-6 L 1.11111E-6 -0.383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Filled </a:t>
            </a:r>
            <a:r>
              <a:rPr lang="en-GB" dirty="0" smtClean="0"/>
              <a:t>Forms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7066"/>
            <a:ext cx="7429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91900"/>
            <a:ext cx="3971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1" b="27809"/>
          <a:stretch/>
        </p:blipFill>
        <p:spPr bwMode="auto">
          <a:xfrm>
            <a:off x="4253433" y="2591900"/>
            <a:ext cx="335557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Inviso Incident Project</a:t>
            </a:r>
          </a:p>
        </p:txBody>
      </p:sp>
      <p:sp>
        <p:nvSpPr>
          <p:cNvPr id="4" name="矩形 3"/>
          <p:cNvSpPr/>
          <p:nvPr/>
        </p:nvSpPr>
        <p:spPr>
          <a:xfrm>
            <a:off x="598349" y="843558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Circumstance </a:t>
            </a:r>
            <a:r>
              <a:rPr lang="en-GB" sz="2000" dirty="0"/>
              <a:t>investigation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Scope </a:t>
            </a:r>
            <a:r>
              <a:rPr lang="en-GB" sz="2000" dirty="0"/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Design of prototyping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Time </a:t>
            </a:r>
            <a:r>
              <a:rPr lang="en-GB" sz="2000" dirty="0"/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53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schedule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" y="1419622"/>
            <a:ext cx="12315826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915566"/>
            <a:ext cx="820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schedule (with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work breakdown structure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resources)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135</Words>
  <Application>Microsoft Office PowerPoint</Application>
  <PresentationFormat>全屏显示(16:9)</PresentationFormat>
  <Paragraphs>38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CO7201 Individual Project ESB Audit Software</vt:lpstr>
      <vt:lpstr>About the individual project</vt:lpstr>
      <vt:lpstr>Dynamic Form Software</vt:lpstr>
      <vt:lpstr>Template</vt:lpstr>
      <vt:lpstr>Question</vt:lpstr>
      <vt:lpstr>Answers</vt:lpstr>
      <vt:lpstr>Filled Forms</vt:lpstr>
      <vt:lpstr>Inviso Incident Project</vt:lpstr>
      <vt:lpstr>Time schedule </vt:lpstr>
      <vt:lpstr>Prototyping design</vt:lpstr>
      <vt:lpstr>在此输入标题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196</cp:revision>
  <dcterms:modified xsi:type="dcterms:W3CDTF">2014-05-20T15:36:02Z</dcterms:modified>
</cp:coreProperties>
</file>