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56CE2ED-5DBD-4670-91C0-6DDE5500120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0A7A3-BD2E-4D8E-AE16-617F9DA23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754EEBE-42E0-4496-B0F3-454AEEE3C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6E584C0-E3D6-4D84-A660-E4CB898C6E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99220A-E190-4136-93F0-86F63440C7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0B99B6-940D-4E8C-8438-9DC863489A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9BFEDF-7555-4229-98C7-A481203953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BDE034D-D11F-461E-9213-803F2632BE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A71CB2-F4C0-45EE-8479-030B88E9A8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0AC8AB0-675C-485D-B680-B151948469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2BACBC4-21BB-4F5A-9084-BCB8C07136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1AE960B-1B90-4AA8-85E1-2EA5E27CEB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Click icon to add picture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" Target="slide2.xml"/><Relationship Id="rId2" Type="http://schemas.openxmlformats.org/officeDocument/2006/relationships/slide" Target="slide2.xml"/><Relationship Id="rId3" Type="http://schemas.openxmlformats.org/officeDocument/2006/relationships/slide" Target="slide2.xml"/><Relationship Id="rId4" Type="http://schemas.openxmlformats.org/officeDocument/2006/relationships/slide" Target="slide2.xml"/><Relationship Id="rId5" Type="http://schemas.openxmlformats.org/officeDocument/2006/relationships/slide" Target="slide3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6.xm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Скругленный прямоугольник 1363696614"/>
          <p:cNvSpPr/>
          <p:nvPr/>
        </p:nvSpPr>
        <p:spPr>
          <a:xfrm>
            <a:off x="753120" y="212760"/>
            <a:ext cx="10685520" cy="2036520"/>
          </a:xfrm>
          <a:prstGeom prst="roundRect">
            <a:avLst>
              <a:gd name="adj" fmla="val 11958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6000" strike="noStrike" u="none">
                <a:solidFill>
                  <a:srgbClr val="f9e2af"/>
                </a:solidFill>
                <a:uFillTx/>
                <a:latin typeface="Arial"/>
                <a:ea typeface="Tahoma"/>
              </a:rPr>
              <a:t>B&amp;CG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6000" strike="noStrike" u="none">
                <a:solidFill>
                  <a:srgbClr val="cdd6f4"/>
                </a:solidFill>
                <a:uFillTx/>
                <a:latin typeface="Arial"/>
                <a:ea typeface="Tahoma"/>
              </a:rPr>
              <a:t>(BALL and COIN GAME)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Скругленный прямоугольник 473151991"/>
          <p:cNvSpPr/>
          <p:nvPr/>
        </p:nvSpPr>
        <p:spPr>
          <a:xfrm>
            <a:off x="250200" y="2502000"/>
            <a:ext cx="11691360" cy="2457360"/>
          </a:xfrm>
          <a:prstGeom prst="roundRect">
            <a:avLst>
              <a:gd name="adj" fmla="val 9972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800" strike="noStrike" u="none">
                <a:solidFill>
                  <a:srgbClr val="fab387"/>
                </a:solidFill>
                <a:uFillTx/>
                <a:latin typeface="Arial"/>
                <a:ea typeface="Tahoma"/>
              </a:rPr>
              <a:t>Краткое описание</a:t>
            </a:r>
            <a:r>
              <a:rPr b="0" lang="en-NZ" sz="2800" strike="noStrike" u="none">
                <a:solidFill>
                  <a:srgbClr val="fab387"/>
                </a:solidFill>
                <a:uFillTx/>
                <a:latin typeface="Arial"/>
                <a:ea typeface="Tahoma"/>
              </a:rPr>
              <a:t>: </a:t>
            </a:r>
            <a:r>
              <a:rPr b="0" lang="en-US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1" action="ppaction://hlinksldjump"/>
              </a:rPr>
              <a:t>&gt;</a:t>
            </a:r>
            <a:r>
              <a:rPr b="0" lang="en-US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2" action="ppaction://hlinksldjump"/>
              </a:rPr>
              <a:t>Слайд</a:t>
            </a:r>
            <a:r>
              <a:rPr b="0" lang="en-US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3" action="ppaction://hlinksldjump"/>
              </a:rPr>
              <a:t> 2</a:t>
            </a:r>
            <a:r>
              <a:rPr b="0" lang="en-US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4" action="ppaction://hlinksldjump"/>
              </a:rPr>
              <a:t>&lt;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800" strike="noStrike" u="none">
                <a:solidFill>
                  <a:srgbClr val="eba0ac"/>
                </a:solidFill>
                <a:uFillTx/>
                <a:latin typeface="Arial"/>
                <a:ea typeface="Tahoma"/>
              </a:rPr>
              <a:t>Что хотелось получить</a:t>
            </a:r>
            <a:r>
              <a:rPr b="0" lang="en-US" sz="2800" strike="noStrike" u="none">
                <a:solidFill>
                  <a:srgbClr val="eba0ac"/>
                </a:solidFill>
                <a:uFillTx/>
                <a:latin typeface="Arial"/>
                <a:ea typeface="Tahoma"/>
              </a:rPr>
              <a:t>: </a:t>
            </a:r>
            <a:r>
              <a:rPr b="0" lang="ru-RU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5" action="ppaction://hlinksldjump"/>
              </a:rPr>
              <a:t>&gt;Слайд 3&lt;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800" strike="noStrike" u="none">
                <a:solidFill>
                  <a:srgbClr val="89b4fa"/>
                </a:solidFill>
                <a:uFillTx/>
                <a:latin typeface="Arial"/>
                <a:ea typeface="Tahoma"/>
              </a:rPr>
              <a:t>Что получилось</a:t>
            </a:r>
            <a:r>
              <a:rPr b="0" lang="en-US" sz="2800" strike="noStrike" u="none">
                <a:solidFill>
                  <a:srgbClr val="89b4fa"/>
                </a:solidFill>
                <a:uFillTx/>
                <a:latin typeface="Arial"/>
                <a:ea typeface="Tahoma"/>
              </a:rPr>
              <a:t>: </a:t>
            </a:r>
            <a:r>
              <a:rPr b="0" lang="ru-RU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6" action="ppaction://hlinksldjump"/>
              </a:rPr>
              <a:t>&gt;Слайд 4&lt;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800" strike="noStrike" u="none">
                <a:solidFill>
                  <a:srgbClr val="a6e3a1"/>
                </a:solidFill>
                <a:uFillTx/>
                <a:latin typeface="Arial"/>
                <a:ea typeface="Tahoma"/>
              </a:rPr>
              <a:t>Блок схема</a:t>
            </a:r>
            <a:r>
              <a:rPr b="0" lang="en-US" sz="2800" strike="noStrike" u="none">
                <a:solidFill>
                  <a:srgbClr val="a6e3a1"/>
                </a:solidFill>
                <a:uFillTx/>
                <a:latin typeface="Arial"/>
                <a:ea typeface="Tahoma"/>
              </a:rPr>
              <a:t>: </a:t>
            </a:r>
            <a:r>
              <a:rPr b="0" lang="ru-RU" sz="2800" strike="noStrike" u="sng">
                <a:solidFill>
                  <a:srgbClr val="0563c1"/>
                </a:solidFill>
                <a:uFillTx/>
                <a:latin typeface="Arial"/>
                <a:ea typeface="Tahoma"/>
                <a:hlinkClick r:id="rId7" action="ppaction://hlinksldjump"/>
              </a:rPr>
              <a:t>&gt;Слайд 5&lt;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2800" strike="noStrike" u="none">
                <a:solidFill>
                  <a:srgbClr val="cdd6f4"/>
                </a:solidFill>
                <a:uFillTx/>
                <a:latin typeface="Arial"/>
                <a:ea typeface="Arial"/>
              </a:rPr>
              <a:t>Дополнение</a:t>
            </a:r>
            <a:r>
              <a:rPr b="0" lang="en-US" sz="2800" strike="noStrike" u="none">
                <a:solidFill>
                  <a:srgbClr val="cdd6f4"/>
                </a:solidFill>
                <a:uFillTx/>
                <a:latin typeface="Arial"/>
                <a:ea typeface="Arial"/>
              </a:rPr>
              <a:t>: </a:t>
            </a:r>
            <a:r>
              <a:rPr b="0" lang="ru-RU" sz="2800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8" action="ppaction://hlinksldjump"/>
              </a:rPr>
              <a:t>&gt;Слайд 6&lt;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Скругленный прямоугольник 1305066411"/>
          <p:cNvSpPr/>
          <p:nvPr/>
        </p:nvSpPr>
        <p:spPr>
          <a:xfrm>
            <a:off x="250200" y="5212080"/>
            <a:ext cx="2574720" cy="768240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b4befe"/>
                </a:solidFill>
                <a:uFillTx/>
                <a:latin typeface="Arial"/>
                <a:ea typeface="Arial"/>
              </a:rPr>
              <a:t>ТЕМА</a:t>
            </a:r>
            <a:r>
              <a:rPr b="0" lang="en-US" sz="2800" strike="noStrike" u="none">
                <a:solidFill>
                  <a:srgbClr val="b4befe"/>
                </a:solidFill>
                <a:uFillTx/>
                <a:latin typeface="Arial"/>
                <a:ea typeface="Arial"/>
              </a:rPr>
              <a:t>: </a:t>
            </a:r>
            <a:r>
              <a:rPr b="0" lang="ru-RU" sz="2800" strike="noStrike" u="none">
                <a:solidFill>
                  <a:srgbClr val="b4befe"/>
                </a:solidFill>
                <a:uFillTx/>
                <a:latin typeface="Arial"/>
                <a:ea typeface="Arial"/>
              </a:rPr>
              <a:t>ИГРА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Скругленный прямоугольник 1424512889"/>
          <p:cNvSpPr/>
          <p:nvPr/>
        </p:nvSpPr>
        <p:spPr>
          <a:xfrm>
            <a:off x="2825280" y="5182560"/>
            <a:ext cx="9116280" cy="797760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a6e3a1"/>
                </a:solidFill>
                <a:uFillTx/>
                <a:latin typeface="Arial"/>
                <a:ea typeface="Tahoma"/>
              </a:rPr>
              <a:t>АВТОР</a:t>
            </a:r>
            <a:r>
              <a:rPr b="0" lang="en-NZ" sz="2800" strike="noStrike" u="none">
                <a:solidFill>
                  <a:srgbClr val="a6e3a1"/>
                </a:solidFill>
                <a:uFillTx/>
                <a:latin typeface="Arial"/>
                <a:ea typeface="Tahoma"/>
              </a:rPr>
              <a:t>: </a:t>
            </a:r>
            <a:r>
              <a:rPr b="0" lang="ru-RU" sz="2800" strike="noStrike" u="none">
                <a:solidFill>
                  <a:srgbClr val="a6e3a1"/>
                </a:solidFill>
                <a:uFillTx/>
                <a:latin typeface="Arial"/>
                <a:ea typeface="Tahoma"/>
              </a:rPr>
              <a:t>МЕХОНОШИН ЛЕОНИД АЛЕКСАНДРОВИЧ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transition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кругленный прямоугольник 2017496383"/>
          <p:cNvSpPr/>
          <p:nvPr/>
        </p:nvSpPr>
        <p:spPr>
          <a:xfrm>
            <a:off x="245880" y="157320"/>
            <a:ext cx="11700000" cy="454680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fab387"/>
                </a:solidFill>
                <a:uFillTx/>
                <a:latin typeface="Arial"/>
                <a:ea typeface="Tahoma"/>
              </a:rPr>
              <a:t>КРАТКОЕ ОПИСАНИЕ</a:t>
            </a:r>
            <a:r>
              <a:rPr b="0" lang="en-NZ" sz="2800" strike="noStrike" u="none">
                <a:solidFill>
                  <a:srgbClr val="fab387"/>
                </a:solidFill>
                <a:uFillTx/>
                <a:latin typeface="Arial"/>
                <a:ea typeface="Tahoma"/>
              </a:rPr>
              <a:t>: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2800" strike="noStrike" u="none" cap="all">
                <a:solidFill>
                  <a:srgbClr val="fab387"/>
                </a:solidFill>
                <a:uFillTx/>
                <a:latin typeface="Arial"/>
                <a:ea typeface="Tahoma"/>
              </a:rPr>
              <a:t>При запуске игра генерирует количество монет от 0 до значения</a:t>
            </a:r>
            <a:r>
              <a:rPr b="0" lang="en-NZ" sz="2800" strike="noStrike" u="none" cap="all">
                <a:solidFill>
                  <a:srgbClr val="fab387"/>
                </a:solidFill>
                <a:uFillTx/>
                <a:latin typeface="Arial"/>
                <a:ea typeface="Tahoma"/>
              </a:rPr>
              <a:t>,</a:t>
            </a:r>
            <a:r>
              <a:rPr b="0" lang="ru-RU" sz="2800" strike="noStrike" u="none" cap="all">
                <a:solidFill>
                  <a:srgbClr val="fab387"/>
                </a:solidFill>
                <a:uFillTx/>
                <a:latin typeface="Arial"/>
                <a:ea typeface="Tahoma"/>
              </a:rPr>
              <a:t> введёноГО пользователем</a:t>
            </a:r>
            <a:r>
              <a:rPr b="0" lang="en-NZ" sz="2800" strike="noStrike" u="none" cap="all">
                <a:solidFill>
                  <a:srgbClr val="fab387"/>
                </a:solidFill>
                <a:uFillTx/>
                <a:latin typeface="Arial"/>
                <a:ea typeface="Tahoma"/>
              </a:rPr>
              <a:t>, </a:t>
            </a:r>
            <a:r>
              <a:rPr b="0" lang="ru-RU" sz="2800" strike="noStrike" u="none" cap="all">
                <a:solidFill>
                  <a:srgbClr val="fab387"/>
                </a:solidFill>
                <a:uFillTx/>
                <a:latin typeface="Arial"/>
                <a:ea typeface="Tahoma"/>
              </a:rPr>
              <a:t>потом игра просит ввести Скорость мяча и ускорение мяча при сборе монеты.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Мяч двигается по диагонали и собирает рандомное количество монет. Направление мяча по </a:t>
            </a:r>
            <a:r>
              <a:rPr b="0" lang="en-NZ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x </a:t>
            </a: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и </a:t>
            </a:r>
            <a:r>
              <a:rPr b="0" lang="en-NZ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y </a:t>
            </a: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можно изменять при помощи клавиш </a:t>
            </a:r>
            <a:r>
              <a:rPr b="0" lang="en-NZ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UP, Down, left, right. </a:t>
            </a: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Если мяч залетит за пределы окна,</a:t>
            </a:r>
            <a:r>
              <a:rPr b="0" lang="en-NZ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 </a:t>
            </a: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то вы проиграли. Если все монеты собраны</a:t>
            </a:r>
            <a:r>
              <a:rPr b="0" lang="en-NZ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, т</a:t>
            </a:r>
            <a:r>
              <a:rPr b="0" lang="ru-RU" sz="2800" strike="noStrike" u="none" cap="all">
                <a:solidFill>
                  <a:srgbClr val="f2cdcd"/>
                </a:solidFill>
                <a:uFillTx/>
                <a:latin typeface="Arial"/>
                <a:ea typeface="Tahoma"/>
              </a:rPr>
              <a:t>о вы выиграли.</a:t>
            </a:r>
            <a:r>
              <a:rPr b="0" lang="ru-RU" sz="2800" strike="noStrike" u="none" cap="all">
                <a:solidFill>
                  <a:srgbClr val="cdd6f4"/>
                </a:solidFill>
                <a:uFillTx/>
                <a:latin typeface="Arial"/>
                <a:ea typeface="Tahoma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Скругленный прямоугольник 1"/>
          <p:cNvSpPr/>
          <p:nvPr/>
        </p:nvSpPr>
        <p:spPr>
          <a:xfrm>
            <a:off x="245880" y="4851360"/>
            <a:ext cx="11608200" cy="1756080"/>
          </a:xfrm>
          <a:prstGeom prst="roundRect">
            <a:avLst>
              <a:gd name="adj" fmla="val 23287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600" strike="noStrike" u="none">
                <a:solidFill>
                  <a:srgbClr val="f2c5e7"/>
                </a:solidFill>
                <a:uFillTx/>
                <a:latin typeface="Arial"/>
                <a:ea typeface="Arial"/>
              </a:rPr>
              <a:t>Какие темы необходимы для реализации: </a:t>
            </a:r>
            <a:r>
              <a:rPr b="0" lang="ru-RU" sz="3600" strike="noStrike" u="none">
                <a:solidFill>
                  <a:srgbClr val="f2c5e7"/>
                </a:solidFill>
                <a:uFillTx/>
                <a:latin typeface="Arial"/>
                <a:ea typeface="Arial"/>
              </a:rPr>
              <a:t>язык програмирования </a:t>
            </a:r>
            <a:r>
              <a:rPr b="0" lang="en-US" sz="3600" strike="noStrike" u="none">
                <a:solidFill>
                  <a:srgbClr val="f2c5e7"/>
                </a:solidFill>
                <a:uFillTx/>
                <a:latin typeface="Arial"/>
                <a:ea typeface="Arial"/>
              </a:rPr>
              <a:t>“Python”, </a:t>
            </a:r>
            <a:r>
              <a:rPr b="0" lang="ru-RU" sz="3600" strike="noStrike" u="none">
                <a:solidFill>
                  <a:srgbClr val="f2c5e7"/>
                </a:solidFill>
                <a:uFillTx/>
                <a:latin typeface="Arial"/>
                <a:ea typeface="Arial"/>
              </a:rPr>
              <a:t>а также библиотека </a:t>
            </a:r>
            <a:r>
              <a:rPr b="0" lang="en-US" sz="3600" strike="noStrike" u="none">
                <a:solidFill>
                  <a:srgbClr val="f2c5e7"/>
                </a:solidFill>
                <a:uFillTx/>
                <a:latin typeface="Arial"/>
                <a:ea typeface="Arial"/>
              </a:rPr>
              <a:t>“Pygame”.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transition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Скругленный прямоугольник 2017496383"/>
          <p:cNvSpPr/>
          <p:nvPr/>
        </p:nvSpPr>
        <p:spPr>
          <a:xfrm>
            <a:off x="245880" y="303840"/>
            <a:ext cx="11700000" cy="6249960"/>
          </a:xfrm>
          <a:prstGeom prst="roundRect">
            <a:avLst>
              <a:gd name="adj" fmla="val 9702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b4befe"/>
                </a:solidFill>
                <a:uFillTx/>
                <a:latin typeface="Arial"/>
                <a:ea typeface="Arial"/>
              </a:rPr>
              <a:t>Что хотелось получить</a:t>
            </a:r>
            <a:r>
              <a:rPr b="0" lang="en-US" sz="2800" strike="noStrike" u="none">
                <a:solidFill>
                  <a:srgbClr val="b4befe"/>
                </a:solidFill>
                <a:uFillTx/>
                <a:latin typeface="Arial"/>
                <a:ea typeface="Arial"/>
              </a:rPr>
              <a:t>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9" name="Изображение 2" descr="Без имени"/>
          <p:cNvPicPr/>
          <p:nvPr/>
        </p:nvPicPr>
        <p:blipFill>
          <a:blip r:embed="rId1"/>
          <a:stretch/>
        </p:blipFill>
        <p:spPr>
          <a:xfrm>
            <a:off x="1683360" y="1261800"/>
            <a:ext cx="8825040" cy="4964040"/>
          </a:xfrm>
          <a:prstGeom prst="rect">
            <a:avLst/>
          </a:prstGeom>
          <a:noFill/>
          <a:ln w="0">
            <a:noFill/>
          </a:ln>
          <a:effectLst>
            <a:glow rad="698400">
              <a:srgbClr val="f2cdcd">
                <a:alpha val="40000"/>
              </a:srgbClr>
            </a:glow>
          </a:effectLst>
        </p:spPr>
      </p:pic>
    </p:spTree>
  </p:cSld>
  <p:transition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Скругленный прямоугольник 2017496383"/>
          <p:cNvSpPr/>
          <p:nvPr/>
        </p:nvSpPr>
        <p:spPr>
          <a:xfrm>
            <a:off x="245880" y="303840"/>
            <a:ext cx="11700000" cy="6249960"/>
          </a:xfrm>
          <a:prstGeom prst="roundRect">
            <a:avLst>
              <a:gd name="adj" fmla="val 10464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f38ba8"/>
                </a:solidFill>
                <a:uFillTx/>
                <a:latin typeface="Arial"/>
                <a:ea typeface="Arial"/>
              </a:rPr>
              <a:t>Что получилось</a:t>
            </a:r>
            <a:r>
              <a:rPr b="0" lang="en-US" sz="2800" strike="noStrike" u="none">
                <a:solidFill>
                  <a:srgbClr val="f38ba8"/>
                </a:solidFill>
                <a:uFillTx/>
                <a:latin typeface="Arial"/>
                <a:ea typeface="Arial"/>
              </a:rPr>
              <a:t>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1" name="Изображение 2" descr="C:\Users\Unicum_Student\Desktop\222.png222"/>
          <p:cNvPicPr/>
          <p:nvPr/>
        </p:nvPicPr>
        <p:blipFill>
          <a:blip r:embed="rId1"/>
          <a:srcRect l="0" t="3" r="0" b="3"/>
          <a:stretch/>
        </p:blipFill>
        <p:spPr>
          <a:xfrm>
            <a:off x="1828800" y="1143000"/>
            <a:ext cx="8001000" cy="5070600"/>
          </a:xfrm>
          <a:prstGeom prst="rect">
            <a:avLst/>
          </a:prstGeom>
          <a:noFill/>
          <a:ln w="0">
            <a:noFill/>
          </a:ln>
          <a:effectLst>
            <a:glow rad="698400">
              <a:srgbClr val="f2cdcd">
                <a:alpha val="40000"/>
              </a:srgbClr>
            </a:glow>
          </a:effectLst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828800" y="1143000"/>
            <a:ext cx="5029200" cy="3133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Изображение 2" descr=""/>
          <p:cNvPicPr/>
          <p:nvPr/>
        </p:nvPicPr>
        <p:blipFill>
          <a:blip r:embed="rId1"/>
          <a:stretch/>
        </p:blipFill>
        <p:spPr>
          <a:xfrm>
            <a:off x="3657600" y="0"/>
            <a:ext cx="8534160" cy="6857640"/>
          </a:xfrm>
          <a:prstGeom prst="rect">
            <a:avLst/>
          </a:prstGeom>
          <a:noFill/>
          <a:ln w="0">
            <a:noFill/>
          </a:ln>
          <a:effectLst>
            <a:glow rad="1905120">
              <a:srgbClr val="767171"/>
            </a:glow>
          </a:effectLst>
        </p:spPr>
      </p:pic>
      <p:sp>
        <p:nvSpPr>
          <p:cNvPr id="84" name="Скругленный прямоугольник 2017496383"/>
          <p:cNvSpPr/>
          <p:nvPr/>
        </p:nvSpPr>
        <p:spPr>
          <a:xfrm>
            <a:off x="192960" y="172800"/>
            <a:ext cx="3179880" cy="1554120"/>
          </a:xfrm>
          <a:prstGeom prst="roundRect">
            <a:avLst>
              <a:gd name="adj" fmla="val 28195"/>
            </a:avLst>
          </a:prstGeom>
          <a:solidFill>
            <a:srgbClr val="313244"/>
          </a:solidFill>
          <a:ln>
            <a:noFill/>
          </a:ln>
          <a:effectLst>
            <a:reflection algn="bl" blurRad="76200" dir="5400000" rotWithShape="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fab387"/>
                </a:solidFill>
                <a:uFillTx/>
                <a:latin typeface="Arial"/>
                <a:ea typeface="Arial"/>
              </a:rPr>
              <a:t>БЛОК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fab387"/>
                </a:solidFill>
                <a:uFillTx/>
                <a:latin typeface="Arial"/>
                <a:ea typeface="Arial"/>
              </a:rPr>
              <a:t>СХЕМА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transition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2017496383"/>
          <p:cNvSpPr/>
          <p:nvPr/>
        </p:nvSpPr>
        <p:spPr>
          <a:xfrm>
            <a:off x="2095560" y="2358360"/>
            <a:ext cx="8000640" cy="214092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>
            <a:noFill/>
          </a:ln>
          <a:effectLst>
            <a:glow rad="1905120">
              <a:srgbClr val="f9e2af">
                <a:alpha val="50000"/>
              </a:srgbClr>
            </a:glow>
            <a:reflection algn="bl" blurRad="50800" dir="5400000" rotWithShape="0" stA="45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ДОПОЛНЕНИЕ</a:t>
            </a:r>
            <a:r>
              <a:rPr b="0" lang="en-US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: </a:t>
            </a:r>
            <a:r>
              <a:rPr b="0" lang="ru-RU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Я планирую продолжать разработку игр с использованием библиотеки </a:t>
            </a:r>
            <a:r>
              <a:rPr b="0" lang="en-US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“Pygame”</a:t>
            </a:r>
            <a:r>
              <a:rPr b="0" lang="ru-RU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. Я хочу написать </a:t>
            </a:r>
            <a:r>
              <a:rPr b="0" lang="en-US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RPG </a:t>
            </a:r>
            <a:r>
              <a:rPr b="0" lang="ru-RU" sz="2800" strike="noStrike" u="none">
                <a:solidFill>
                  <a:srgbClr val="f9e2af"/>
                </a:solidFill>
                <a:uFillTx/>
                <a:latin typeface="Arial"/>
                <a:ea typeface="Arial"/>
              </a:rPr>
              <a:t>с использованием этой библиотеки.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transition>
    <p:push dir="u"/>
  </p:transition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Скругленный прямоугольник 2017496383"/>
          <p:cNvSpPr/>
          <p:nvPr/>
        </p:nvSpPr>
        <p:spPr>
          <a:xfrm>
            <a:off x="2638440" y="2224080"/>
            <a:ext cx="6914880" cy="2161800"/>
          </a:xfrm>
          <a:prstGeom prst="roundRect">
            <a:avLst>
              <a:gd name="adj" fmla="val 27032"/>
            </a:avLst>
          </a:prstGeom>
          <a:solidFill>
            <a:srgbClr val="313244"/>
          </a:solidFill>
          <a:ln>
            <a:noFill/>
          </a:ln>
          <a:effectLst>
            <a:glow rad="1905120">
              <a:srgbClr val="a6e3a1">
                <a:alpha val="50000"/>
              </a:srgbClr>
            </a:glow>
            <a:reflection algn="bl" blurRad="76200" dir="5400000" dist="203200" rotWithShape="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a6e3a1"/>
                </a:solidFill>
                <a:uFillTx/>
                <a:latin typeface="Arial"/>
                <a:ea typeface="Arial"/>
              </a:rPr>
              <a:t>СПАСИБО ЗА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a6e3a1"/>
                </a:solidFill>
                <a:uFillTx/>
                <a:latin typeface="Arial"/>
                <a:ea typeface="Arial"/>
              </a:rPr>
              <a:t>ВНИМАНИЕ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a6e3a1"/>
                </a:solidFill>
                <a:uFillTx/>
                <a:latin typeface="Arial"/>
                <a:ea typeface="Arial"/>
              </a:rPr>
              <a:t>(ЕСЛИ ОНО БЫЛО)!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transition>
    <p:push dir="u"/>
  </p:transition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LibreOffice/24.8.7.2$Linux_X86_64 LibreOffice_project/480$Build-2</Application>
  <AppVersion>15.0000</AppVersion>
  <Words>934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2025-05-05T10:33:00Z</dcterms:created>
  <dc:creator>Пользователь</dc:creator>
  <dc:description/>
  <dc:language>en-US</dc:language>
  <cp:lastModifiedBy/>
  <dcterms:modified xsi:type="dcterms:W3CDTF">2025-05-18T21:44:37Z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710AFFFB25F6459CB6993E8AB3BE923F_12</vt:lpwstr>
  </property>
  <property fmtid="{D5CDD505-2E9C-101B-9397-08002B2CF9AE}" pid="3" name="KSOProductBuildVer">
    <vt:lpwstr>1049-12.2.0.21179</vt:lpwstr>
  </property>
  <property fmtid="{D5CDD505-2E9C-101B-9397-08002B2CF9AE}" pid="4" name="Notes">
    <vt:i4>7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7</vt:i4>
  </property>
</Properties>
</file>