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9" userDrawn="1">
          <p15:clr>
            <a:srgbClr val="A4A3A4"/>
          </p15:clr>
        </p15:guide>
        <p15:guide id="2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B4BEFE"/>
    <a:srgbClr val="11110B"/>
    <a:srgbClr val="1E1E2E"/>
    <a:srgbClr val="F2C5E7"/>
    <a:srgbClr val="F2CDCD"/>
    <a:srgbClr val="F5E0DC"/>
    <a:srgbClr val="F5ED0C"/>
    <a:srgbClr val="CDD6F4"/>
    <a:srgbClr val="313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19"/>
        <p:guide orient="horz" pos="215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Second level</a:t>
            </a:r>
            <a:endParaRPr lang="ru-RU"/>
          </a:p>
          <a:p>
            <a:pPr lvl="2">
              <a:defRPr/>
            </a:pPr>
            <a:r>
              <a:rPr lang="ru-RU"/>
              <a:t>Third level</a:t>
            </a:r>
            <a:endParaRPr lang="ru-RU"/>
          </a:p>
          <a:p>
            <a:pPr lvl="3">
              <a:defRPr/>
            </a:pPr>
            <a:r>
              <a:rPr lang="ru-RU"/>
              <a:t>Fourth level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Second level</a:t>
            </a:r>
            <a:endParaRPr lang="ru-RU"/>
          </a:p>
          <a:p>
            <a:pPr lvl="2">
              <a:defRPr/>
            </a:pPr>
            <a:r>
              <a:rPr lang="ru-RU"/>
              <a:t>Third level</a:t>
            </a:r>
            <a:endParaRPr lang="ru-RU"/>
          </a:p>
          <a:p>
            <a:pPr lvl="3">
              <a:defRPr/>
            </a:pPr>
            <a:r>
              <a:rPr lang="ru-RU"/>
              <a:t>Fourth level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3696615" name="Скругленный прямоугольник 1363696614"/>
          <p:cNvSpPr/>
          <p:nvPr/>
        </p:nvSpPr>
        <p:spPr bwMode="auto">
          <a:xfrm>
            <a:off x="2155582" y="397770"/>
            <a:ext cx="7841814" cy="1659285"/>
          </a:xfrm>
          <a:prstGeom prst="roundRect">
            <a:avLst>
              <a:gd name="adj" fmla="val 50000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NZ" sz="6000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PING_COIN_GAME</a:t>
            </a:r>
            <a:endParaRPr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151992" name="Скругленный прямоугольник 473151991"/>
          <p:cNvSpPr/>
          <p:nvPr/>
        </p:nvSpPr>
        <p:spPr bwMode="auto">
          <a:xfrm>
            <a:off x="3665855" y="3245485"/>
            <a:ext cx="8174355" cy="800100"/>
          </a:xfrm>
          <a:prstGeom prst="roundRect">
            <a:avLst>
              <a:gd name="adj" fmla="val 50000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ru-RU" sz="1800" b="0" i="0" u="none" strike="noStrike" cap="none" spc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r>
              <a:rPr lang="ru-RU" sz="3200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КРАТКОЕ ОПИСАНИЕ</a:t>
            </a:r>
            <a:r>
              <a:rPr lang="en-NZ" sz="3200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en-US" sz="3200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F5E0DC"/>
                      <wpsdc:folHlinkClr xmlns:wpsdc="http://www.wps.cn/officeDocument/2017/drawingmlCustomData" val="F5E0DC"/>
                      <wpsdc:hlinkUnderline xmlns:wpsdc="http://www.wps.cn/officeDocument/2017/drawingmlCustomData" val="0"/>
                    </a:ext>
                  </a:extLst>
                </a:hlinkClick>
              </a:rPr>
              <a:t>&gt;Слайд 2&lt;</a:t>
            </a:r>
            <a:endParaRPr lang="ru-RU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5066412" name="Скругленный прямоугольник 1305066411"/>
          <p:cNvSpPr/>
          <p:nvPr/>
        </p:nvSpPr>
        <p:spPr bwMode="auto">
          <a:xfrm>
            <a:off x="295910" y="3245485"/>
            <a:ext cx="3255010" cy="798830"/>
          </a:xfrm>
          <a:prstGeom prst="roundRect">
            <a:avLst>
              <a:gd name="adj" fmla="val 50000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ru-RU" altLang="ru-RU" sz="3200">
                <a:solidFill>
                  <a:srgbClr val="CDD6F4"/>
                </a:solidFill>
              </a:rPr>
              <a:t>ТЕМА</a:t>
            </a:r>
            <a:r>
              <a:rPr lang="en-US" altLang="ru-RU" sz="3200">
                <a:solidFill>
                  <a:srgbClr val="CDD6F4"/>
                </a:solidFill>
              </a:rPr>
              <a:t>: </a:t>
            </a:r>
            <a:r>
              <a:rPr lang="ru-RU" altLang="ru-RU" sz="3200">
                <a:solidFill>
                  <a:srgbClr val="CDD6F4"/>
                </a:solidFill>
              </a:rPr>
              <a:t>ИГРА</a:t>
            </a:r>
            <a:endParaRPr lang="ru-RU" altLang="ru-RU" sz="3200">
              <a:solidFill>
                <a:srgbClr val="CDD6F4"/>
              </a:solidFill>
            </a:endParaRPr>
          </a:p>
        </p:txBody>
      </p:sp>
      <p:sp>
        <p:nvSpPr>
          <p:cNvPr id="1424512890" name="Скругленный прямоугольник 1424512889"/>
          <p:cNvSpPr/>
          <p:nvPr/>
        </p:nvSpPr>
        <p:spPr bwMode="auto">
          <a:xfrm>
            <a:off x="295275" y="4271010"/>
            <a:ext cx="11544935" cy="798195"/>
          </a:xfrm>
          <a:prstGeom prst="roundRect">
            <a:avLst>
              <a:gd name="adj" fmla="val 50000"/>
            </a:avLst>
          </a:prstGeom>
          <a:solidFill>
            <a:srgbClr val="313244"/>
          </a:solidFill>
          <a:ln w="1270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 sz="3200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АВТОР</a:t>
            </a:r>
            <a:r>
              <a:rPr lang="en-NZ" sz="3200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ru-RU" sz="3200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МЕХОНОШИН ЛЕОНИД АЛЕКСАНДРОВИЧ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11455" y="241935"/>
            <a:ext cx="11700510" cy="4653280"/>
          </a:xfrm>
          <a:prstGeom prst="roundRect">
            <a:avLst>
              <a:gd name="adj" fmla="val 11857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just">
              <a:defRPr/>
            </a:pPr>
            <a:r>
              <a:rPr lang="ru-RU" sz="280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КРАТКОЕ ОПИСАНИЕ</a:t>
            </a:r>
            <a:r>
              <a:rPr lang="en-NZ" sz="280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endParaRPr sz="2800" cap="all">
              <a:solidFill>
                <a:srgbClr val="F2CDCD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ru-RU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При запуске игра генерирует количество монет от 0 до значения</a:t>
            </a:r>
            <a:r>
              <a:rPr lang="en-NZ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,</a:t>
            </a:r>
            <a:r>
              <a:rPr lang="ru-RU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введёное пользователем</a:t>
            </a:r>
            <a:r>
              <a:rPr lang="en-NZ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, </a:t>
            </a:r>
            <a:r>
              <a:rPr lang="ru-RU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потом игра просит ввести Скорость мяча и ускорение мяча при сборе монеты. </a:t>
            </a:r>
            <a:endParaRPr sz="2800" cap="all">
              <a:solidFill>
                <a:srgbClr val="F2CDCD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ru-RU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Мяч двигается по диагонали и собирает рандомное количество монет. Направление мяча по </a:t>
            </a:r>
            <a:r>
              <a:rPr lang="en-NZ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x </a:t>
            </a:r>
            <a:r>
              <a:rPr lang="ru-RU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и </a:t>
            </a:r>
            <a:r>
              <a:rPr lang="en-NZ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y </a:t>
            </a:r>
            <a:r>
              <a:rPr lang="ru-RU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можно изменять при помощи клавиш </a:t>
            </a:r>
            <a:r>
              <a:rPr lang="en-NZ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UP, Down, left, right. </a:t>
            </a:r>
            <a:r>
              <a:rPr lang="ru-RU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Если мяч залетит за пределы окна,</a:t>
            </a:r>
            <a:r>
              <a:rPr lang="en-NZ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</a:t>
            </a:r>
            <a:r>
              <a:rPr lang="ru-RU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то вы проиграли. Если все монеты собраны</a:t>
            </a:r>
            <a:r>
              <a:rPr lang="en-NZ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, т</a:t>
            </a:r>
            <a:r>
              <a:rPr lang="ru-RU" sz="2800" cap="all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о вы выиграли.</a:t>
            </a:r>
            <a:r>
              <a:rPr lang="ru-RU" sz="2800" cap="all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58445" y="5116195"/>
            <a:ext cx="11608435" cy="1449070"/>
          </a:xfrm>
          <a:prstGeom prst="roundRect">
            <a:avLst>
              <a:gd name="adj" fmla="val 23287"/>
            </a:avLst>
          </a:prstGeom>
          <a:solidFill>
            <a:srgbClr val="31324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solidFill>
                  <a:srgbClr val="F2C5E7"/>
                </a:solidFill>
              </a:rPr>
              <a:t>Какие</a:t>
            </a:r>
            <a:r>
              <a:rPr lang="en-US" altLang="ru-RU" sz="3600">
                <a:solidFill>
                  <a:srgbClr val="F2C5E7"/>
                </a:solidFill>
              </a:rPr>
              <a:t> </a:t>
            </a:r>
            <a:r>
              <a:rPr lang="en-US" altLang="en-US" sz="3600">
                <a:solidFill>
                  <a:srgbClr val="F2C5E7"/>
                </a:solidFill>
              </a:rPr>
              <a:t>темы</a:t>
            </a:r>
            <a:r>
              <a:rPr lang="en-US" altLang="ru-RU" sz="3600">
                <a:solidFill>
                  <a:srgbClr val="F2C5E7"/>
                </a:solidFill>
              </a:rPr>
              <a:t> </a:t>
            </a:r>
            <a:r>
              <a:rPr lang="en-US" altLang="en-US" sz="3600">
                <a:solidFill>
                  <a:srgbClr val="F2C5E7"/>
                </a:solidFill>
              </a:rPr>
              <a:t>необходимы</a:t>
            </a:r>
            <a:r>
              <a:rPr lang="en-US" altLang="ru-RU" sz="3600">
                <a:solidFill>
                  <a:srgbClr val="F2C5E7"/>
                </a:solidFill>
              </a:rPr>
              <a:t> </a:t>
            </a:r>
            <a:r>
              <a:rPr lang="en-US" altLang="en-US" sz="3600">
                <a:solidFill>
                  <a:srgbClr val="F2C5E7"/>
                </a:solidFill>
              </a:rPr>
              <a:t>для</a:t>
            </a:r>
            <a:r>
              <a:rPr lang="en-US" altLang="ru-RU" sz="3600">
                <a:solidFill>
                  <a:srgbClr val="F2C5E7"/>
                </a:solidFill>
              </a:rPr>
              <a:t> </a:t>
            </a:r>
            <a:r>
              <a:rPr lang="en-US" altLang="en-US" sz="3600">
                <a:solidFill>
                  <a:srgbClr val="F2C5E7"/>
                </a:solidFill>
              </a:rPr>
              <a:t>реализации</a:t>
            </a:r>
            <a:r>
              <a:rPr lang="en-US" altLang="ru-RU" sz="3600">
                <a:solidFill>
                  <a:srgbClr val="F2C5E7"/>
                </a:solidFill>
              </a:rPr>
              <a:t>: </a:t>
            </a:r>
            <a:r>
              <a:rPr lang="ru-RU" altLang="en-US" sz="3600">
                <a:solidFill>
                  <a:srgbClr val="F2C5E7"/>
                </a:solidFill>
              </a:rPr>
              <a:t>язык програмирования </a:t>
            </a:r>
            <a:r>
              <a:rPr lang="en-US" altLang="en-US" sz="3600">
                <a:solidFill>
                  <a:srgbClr val="F2C5E7"/>
                </a:solidFill>
              </a:rPr>
              <a:t>“Python</a:t>
            </a:r>
            <a:r>
              <a:rPr lang="en-US" altLang="ru-RU" sz="3600">
                <a:solidFill>
                  <a:srgbClr val="F2C5E7"/>
                </a:solidFill>
              </a:rPr>
              <a:t>”; </a:t>
            </a:r>
            <a:r>
              <a:rPr lang="ru-RU" altLang="ru-RU" sz="3600">
                <a:solidFill>
                  <a:srgbClr val="F2C5E7"/>
                </a:solidFill>
              </a:rPr>
              <a:t>библиотека </a:t>
            </a:r>
            <a:r>
              <a:rPr lang="en-US" altLang="ru-RU" sz="3600">
                <a:solidFill>
                  <a:srgbClr val="F2C5E7"/>
                </a:solidFill>
              </a:rPr>
              <a:t>“Pygame”.</a:t>
            </a:r>
            <a:endParaRPr lang="en-US" altLang="ru-RU" sz="3600">
              <a:solidFill>
                <a:srgbClr val="F2C5E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11455" y="241935"/>
            <a:ext cx="11700510" cy="6250305"/>
          </a:xfrm>
          <a:prstGeom prst="roundRect">
            <a:avLst>
              <a:gd name="adj" fmla="val 4216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just">
              <a:defRPr/>
            </a:pPr>
            <a:r>
              <a:rPr lang="ru-RU" altLang="en-US" sz="2800">
                <a:solidFill>
                  <a:srgbClr val="B4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примерно хотелось получить</a:t>
            </a:r>
            <a:r>
              <a:rPr lang="en-US" altLang="en-US" sz="2800">
                <a:solidFill>
                  <a:srgbClr val="B4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2800">
              <a:solidFill>
                <a:srgbClr val="B4B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Изображение 2" descr="Без имени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1261745"/>
            <a:ext cx="8825230" cy="4964430"/>
          </a:xfrm>
          <a:prstGeom prst="rect">
            <a:avLst/>
          </a:prstGeom>
          <a:effectLst>
            <a:glow rad="228600">
              <a:srgbClr val="F2CDCD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627</Words>
  <Application>WPS Presentation</Application>
  <PresentationFormat>Widescreen</PresentationFormat>
  <Paragraphs>16</Paragraphs>
  <Slides>3</Slides>
  <Notes>2</Notes>
  <HiddenSlides>0</HiddenSlides>
  <MMClips>2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5" baseType="lpstr">
      <vt:lpstr>Arial</vt:lpstr>
      <vt:lpstr>SimSun</vt:lpstr>
      <vt:lpstr>Wingdings</vt:lpstr>
      <vt:lpstr>Arial</vt:lpstr>
      <vt:lpstr>Tahoma</vt:lpstr>
      <vt:lpstr>Microsoft YaHei</vt:lpstr>
      <vt:lpstr>Arial Unicode MS</vt:lpstr>
      <vt:lpstr>Calibri</vt:lpstr>
      <vt:lpstr>Tempus Sans ITC</vt:lpstr>
      <vt:lpstr>Wingdings</vt:lpstr>
      <vt:lpstr>Viner Hand ITC</vt:lpstr>
      <vt:lpstr>Tw Cen MT Condensed Extra Bold</vt:lpstr>
      <vt:lpstr>Tw Cen MT Condensed</vt:lpstr>
      <vt:lpstr>Wide Latin</vt:lpstr>
      <vt:lpstr>STZhongsong</vt:lpstr>
      <vt:lpstr>STKaiti</vt:lpstr>
      <vt:lpstr>Sylfaen</vt:lpstr>
      <vt:lpstr>Sitka Subheading Semibold</vt:lpstr>
      <vt:lpstr>Sitka Small</vt:lpstr>
      <vt:lpstr>Sitka Display Semibold</vt:lpstr>
      <vt:lpstr>Sitka Text Semibold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Unicum Student</cp:lastModifiedBy>
  <cp:revision>7</cp:revision>
  <dcterms:created xsi:type="dcterms:W3CDTF">2025-05-05T10:33:09Z</dcterms:created>
  <dcterms:modified xsi:type="dcterms:W3CDTF">2025-05-05T11:25:00Z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710AFFFB25F6459CB6993E8AB3BE923F_12</vt:lpwstr>
  </property>
  <property fmtid="{D5CDD505-2E9C-101B-9397-08002B2CF9AE}" pid="3" name="KSOProductBuildVer">
    <vt:lpwstr>1049-12.2.0.20795</vt:lpwstr>
  </property>
</Properties>
</file>