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387"/>
    <a:srgbClr val="CDD6F4"/>
    <a:srgbClr val="A6E3A1"/>
    <a:srgbClr val="89B4FA"/>
    <a:srgbClr val="F9E2AF"/>
    <a:srgbClr val="B4BEFE"/>
    <a:srgbClr val="EBA0AC"/>
    <a:srgbClr val="F2CDCD"/>
    <a:srgbClr val="11110B"/>
    <a:srgbClr val="F38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2" y="336"/>
      </p:cViewPr>
      <p:guideLst>
        <p:guide pos="3819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696615" name="Скругленный прямоугольник 1363696614"/>
          <p:cNvSpPr/>
          <p:nvPr/>
        </p:nvSpPr>
        <p:spPr bwMode="auto">
          <a:xfrm>
            <a:off x="753079" y="212603"/>
            <a:ext cx="10685843" cy="2036822"/>
          </a:xfrm>
          <a:prstGeom prst="roundRect">
            <a:avLst>
              <a:gd name="adj" fmla="val 11958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F9E2AF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B&amp;CG</a:t>
            </a:r>
            <a:endParaRPr lang="en-US" sz="6000" dirty="0" smtClean="0">
              <a:solidFill>
                <a:srgbClr val="F9E2AF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algn="ctr">
              <a:defRPr/>
            </a:pPr>
            <a:r>
              <a:rPr lang="en-US" sz="6000" dirty="0" smtClean="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(BALL and COIN GAME)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51992" name="Скругленный прямоугольник 473151991"/>
          <p:cNvSpPr/>
          <p:nvPr/>
        </p:nvSpPr>
        <p:spPr bwMode="auto">
          <a:xfrm>
            <a:off x="250159" y="2501852"/>
            <a:ext cx="11691683" cy="2457799"/>
          </a:xfrm>
          <a:prstGeom prst="roundRect">
            <a:avLst>
              <a:gd name="adj" fmla="val 997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</a:t>
            </a:r>
            <a:r>
              <a:rPr lang="ru-RU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раткое описание</a:t>
            </a:r>
            <a:r>
              <a:rPr lang="en-NZ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en-US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1" tooltip="НАЖМИ НА МЕНЯ!" action="ppaction://hlinksldjump"/>
              </a:rPr>
              <a:t>&gt;</a:t>
            </a:r>
            <a:r>
              <a:rPr lang="en-US" sz="2800" dirty="0" err="1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1" tooltip="НАЖМИ НА МЕНЯ!" action="ppaction://hlinksldjump"/>
              </a:rPr>
              <a:t>Слайд</a:t>
            </a:r>
            <a:r>
              <a:rPr lang="en-US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1" tooltip="НАЖМИ НА МЕНЯ!" action="ppaction://hlinksldjump"/>
              </a:rPr>
              <a:t> 2</a:t>
            </a:r>
            <a:r>
              <a:rPr lang="en-US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1" tooltip="НАЖМИ НА МЕНЯ!" action="ppaction://hlinksldjump"/>
              </a:rPr>
              <a:t>&lt;</a:t>
            </a:r>
            <a:endParaRPr lang="en-US" sz="2800" dirty="0" smtClean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Что хотелось получить</a:t>
            </a:r>
            <a:r>
              <a:rPr lang="en-US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2" tooltip="НАЖМИ НА МЕНЯ!" action="ppaction://hlinksldjump"/>
              </a:rPr>
              <a:t>&gt;Слайд 3&lt;</a:t>
            </a:r>
            <a:endParaRPr lang="ru-RU" altLang="en-US" sz="2800" dirty="0" smtClean="0">
              <a:solidFill>
                <a:srgbClr val="EBA0AC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Что получилось</a:t>
            </a:r>
            <a:r>
              <a:rPr lang="en-US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3" tooltip="НАЖМИ НА МЕНЯ!" action="ppaction://hlinksldjump"/>
              </a:rPr>
              <a:t>&gt;Слайд 4&lt;</a:t>
            </a:r>
            <a:endParaRPr lang="en-US" altLang="en-US" sz="2800" dirty="0" smtClean="0">
              <a:solidFill>
                <a:srgbClr val="89B4FA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Блок схема</a:t>
            </a:r>
            <a:r>
              <a:rPr lang="en-US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4" tooltip="НАЖМИ НА МЕНЯ!" action="ppaction://hlinksldjump"/>
              </a:rPr>
              <a:t>&gt;Слайд 5&lt;</a:t>
            </a:r>
            <a:endParaRPr lang="en-US" altLang="en-US" sz="2800" dirty="0" smtClean="0">
              <a:solidFill>
                <a:srgbClr val="A6E3A1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Дополнение</a:t>
            </a:r>
            <a:r>
              <a:rPr lang="en-US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  <a:hlinkClick r:id="rId5" tooltip="НАЖМИ НА МЕНЯ!" action="ppaction://hlinksldjump"/>
              </a:rPr>
              <a:t>&gt;Слайд 6&lt;</a:t>
            </a:r>
            <a:endParaRPr lang="ru-RU" altLang="en-US" sz="2800" dirty="0">
              <a:solidFill>
                <a:srgbClr val="CDD6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5066412" name="Скругленный прямоугольник 1305066411"/>
          <p:cNvSpPr/>
          <p:nvPr/>
        </p:nvSpPr>
        <p:spPr bwMode="auto">
          <a:xfrm>
            <a:off x="250159" y="5212078"/>
            <a:ext cx="2575115" cy="768731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altLang="ru-RU" sz="2800" dirty="0">
                <a:solidFill>
                  <a:srgbClr val="B4BEFE"/>
                </a:solidFill>
              </a:rPr>
              <a:t>ТЕМА</a:t>
            </a:r>
            <a:r>
              <a:rPr lang="en-US" altLang="ru-RU" sz="2800" dirty="0">
                <a:solidFill>
                  <a:srgbClr val="B4BEFE"/>
                </a:solidFill>
              </a:rPr>
              <a:t>: </a:t>
            </a:r>
            <a:r>
              <a:rPr lang="ru-RU" altLang="ru-RU" sz="2800" dirty="0">
                <a:solidFill>
                  <a:srgbClr val="B4BEFE"/>
                </a:solidFill>
              </a:rPr>
              <a:t>ИГРА</a:t>
            </a:r>
            <a:endParaRPr lang="ru-RU" altLang="ru-RU" sz="2800" dirty="0">
              <a:solidFill>
                <a:srgbClr val="B4BEFE"/>
              </a:solidFill>
            </a:endParaRPr>
          </a:p>
        </p:txBody>
      </p:sp>
      <p:sp>
        <p:nvSpPr>
          <p:cNvPr id="1424512890" name="Скругленный прямоугольник 1424512889"/>
          <p:cNvSpPr/>
          <p:nvPr/>
        </p:nvSpPr>
        <p:spPr bwMode="auto">
          <a:xfrm>
            <a:off x="2825274" y="5182614"/>
            <a:ext cx="9116568" cy="798195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АВТОР</a:t>
            </a:r>
            <a:r>
              <a:rPr lang="en-NZ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МЕХОНОШИН ЛЕОНИД АЛЕКСАНДРОВИЧ</a:t>
            </a:r>
            <a:endParaRPr sz="2800" dirty="0">
              <a:solidFill>
                <a:srgbClr val="A6E3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157480"/>
            <a:ext cx="11700510" cy="4547235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КРАТКОЕ ОПИСАНИЕ</a:t>
            </a:r>
            <a:r>
              <a:rPr lang="en-NZ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endParaRPr sz="2800" cap="all" dirty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При запуске игра генерирует количество монет от 0 до значения</a:t>
            </a:r>
            <a:r>
              <a:rPr lang="en-NZ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 err="1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введёноГО</a:t>
            </a:r>
            <a:r>
              <a:rPr lang="ru-RU" sz="2800" cap="all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пользователем</a:t>
            </a:r>
            <a:r>
              <a:rPr lang="en-NZ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потом игра просит ввести Скорость мяча и ускорение мяча при сборе монеты. </a:t>
            </a:r>
            <a:endParaRPr sz="2800" cap="all" dirty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Мяч двигается по диагонали и собирает </a:t>
            </a:r>
            <a:r>
              <a:rPr lang="ru-RU" sz="2800" cap="all" dirty="0" err="1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рандомное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количество монет. Направление мяча по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x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и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y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можно изменять при помощи клавиш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UP, Down, left, right.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Если мяч залетит за пределы окна,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то вы проиграли. Если все монеты собраны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т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о вы выиграли.</a:t>
            </a:r>
            <a:r>
              <a:rPr lang="ru-RU" sz="2800" cap="all" dirty="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endParaRPr lang="ru-RU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45745" y="4851400"/>
            <a:ext cx="11608435" cy="1756410"/>
          </a:xfrm>
          <a:prstGeom prst="roundRect">
            <a:avLst>
              <a:gd name="adj" fmla="val 23287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err="1">
                <a:solidFill>
                  <a:srgbClr val="F2C5E7"/>
                </a:solidFill>
              </a:rPr>
              <a:t>Какие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темы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необходимы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для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реализации</a:t>
            </a:r>
            <a:r>
              <a:rPr lang="en-US" altLang="ru-RU" sz="3600" dirty="0">
                <a:solidFill>
                  <a:srgbClr val="F2C5E7"/>
                </a:solidFill>
              </a:rPr>
              <a:t>: </a:t>
            </a:r>
            <a:r>
              <a:rPr lang="ru-RU" altLang="en-US" sz="3600" dirty="0">
                <a:solidFill>
                  <a:srgbClr val="F2C5E7"/>
                </a:solidFill>
              </a:rPr>
              <a:t>язык </a:t>
            </a:r>
            <a:r>
              <a:rPr lang="ru-RU" altLang="en-US" sz="3600" dirty="0" err="1">
                <a:solidFill>
                  <a:srgbClr val="F2C5E7"/>
                </a:solidFill>
              </a:rPr>
              <a:t>програмирования</a:t>
            </a:r>
            <a:r>
              <a:rPr lang="ru-RU" altLang="en-US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>
                <a:solidFill>
                  <a:srgbClr val="F2C5E7"/>
                </a:solidFill>
              </a:rPr>
              <a:t>“Python</a:t>
            </a:r>
            <a:r>
              <a:rPr lang="en-US" altLang="ru-RU" sz="3600" dirty="0">
                <a:solidFill>
                  <a:srgbClr val="F2C5E7"/>
                </a:solidFill>
              </a:rPr>
              <a:t>”, </a:t>
            </a:r>
            <a:r>
              <a:rPr lang="ru-RU" altLang="ru-RU" sz="3600" dirty="0">
                <a:solidFill>
                  <a:srgbClr val="F2C5E7"/>
                </a:solidFill>
              </a:rPr>
              <a:t>а также библиотека </a:t>
            </a:r>
            <a:r>
              <a:rPr lang="en-US" altLang="ru-RU" sz="3600" dirty="0">
                <a:solidFill>
                  <a:srgbClr val="F2C5E7"/>
                </a:solidFill>
              </a:rPr>
              <a:t>“</a:t>
            </a:r>
            <a:r>
              <a:rPr lang="en-US" altLang="ru-RU" sz="3600" dirty="0" err="1">
                <a:solidFill>
                  <a:srgbClr val="F2C5E7"/>
                </a:solidFill>
              </a:rPr>
              <a:t>Pygame</a:t>
            </a:r>
            <a:r>
              <a:rPr lang="en-US" altLang="ru-RU" sz="3600" dirty="0">
                <a:solidFill>
                  <a:srgbClr val="F2C5E7"/>
                </a:solidFill>
              </a:rPr>
              <a:t>”.</a:t>
            </a:r>
            <a:endParaRPr lang="en-US" altLang="ru-RU" sz="3600" dirty="0">
              <a:solidFill>
                <a:srgbClr val="F2C5E7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303848"/>
            <a:ext cx="11700510" cy="6250305"/>
          </a:xfrm>
          <a:prstGeom prst="roundRect">
            <a:avLst>
              <a:gd name="adj" fmla="val 970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altLang="en-US" sz="2800" dirty="0" smtClean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хотелось </a:t>
            </a:r>
            <a:r>
              <a:rPr lang="ru-RU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получить</a:t>
            </a:r>
            <a:r>
              <a:rPr lang="en-US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800" dirty="0">
              <a:solidFill>
                <a:srgbClr val="B4B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2" descr="Без имени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1261745"/>
            <a:ext cx="8825230" cy="4964430"/>
          </a:xfrm>
          <a:prstGeom prst="rect">
            <a:avLst/>
          </a:prstGeom>
          <a:effectLst>
            <a:glow rad="698500">
              <a:srgbClr val="F2CDCD">
                <a:alpha val="40000"/>
              </a:srgbClr>
            </a:glo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303848"/>
            <a:ext cx="11700510" cy="6250305"/>
          </a:xfrm>
          <a:prstGeom prst="roundRect">
            <a:avLst>
              <a:gd name="adj" fmla="val 10464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altLang="en-US" sz="2800" dirty="0" smtClean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получилось</a:t>
            </a:r>
            <a:r>
              <a:rPr lang="en-US" altLang="en-US" sz="2800" dirty="0" smtClean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800" dirty="0">
              <a:solidFill>
                <a:srgbClr val="F38B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2" descr="C:\Users\Unicum_Student\Desktop\222.png222"/>
          <p:cNvPicPr>
            <a:picLocks noChangeAspect="1"/>
          </p:cNvPicPr>
          <p:nvPr/>
        </p:nvPicPr>
        <p:blipFill>
          <a:blip r:embed="rId1"/>
          <a:srcRect t="3" b="3"/>
          <a:stretch>
            <a:fillRect/>
          </a:stretch>
        </p:blipFill>
        <p:spPr>
          <a:xfrm>
            <a:off x="1230630" y="1018264"/>
            <a:ext cx="9575165" cy="5386029"/>
          </a:xfrm>
          <a:prstGeom prst="rect">
            <a:avLst/>
          </a:prstGeom>
          <a:effectLst>
            <a:glow rad="698500">
              <a:srgbClr val="F2CDCD">
                <a:alpha val="40000"/>
              </a:srgbClr>
            </a:glow>
          </a:effectLst>
        </p:spPr>
      </p:pic>
      <p:pic>
        <p:nvPicPr>
          <p:cNvPr id="2" name="Рисунок 1" descr="C:\Users\Unicum_Student\Desktop\111.png111"/>
          <p:cNvPicPr>
            <a:picLocks noChangeAspect="1"/>
          </p:cNvPicPr>
          <p:nvPr/>
        </p:nvPicPr>
        <p:blipFill>
          <a:blip r:embed="rId2"/>
          <a:srcRect t="1128" b="1128"/>
          <a:stretch>
            <a:fillRect/>
          </a:stretch>
        </p:blipFill>
        <p:spPr>
          <a:xfrm>
            <a:off x="1884680" y="1135380"/>
            <a:ext cx="8422005" cy="4232910"/>
          </a:xfrm>
          <a:prstGeom prst="rect">
            <a:avLst/>
          </a:prstGeom>
          <a:ln>
            <a:noFill/>
          </a:ln>
          <a:effectLst>
            <a:glow rad="698500">
              <a:srgbClr val="F2CDCD">
                <a:alpha val="4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8534400" cy="6858000"/>
          </a:xfrm>
          <a:prstGeom prst="rect">
            <a:avLst/>
          </a:prstGeom>
          <a:effectLst>
            <a:glow rad="1905000">
              <a:schemeClr val="bg2">
                <a:lumMod val="50000"/>
              </a:schemeClr>
            </a:glow>
          </a:effectLst>
        </p:spPr>
      </p:pic>
      <p:sp>
        <p:nvSpPr>
          <p:cNvPr id="2017496384" name="Скругленный прямоугольник 2017496383"/>
          <p:cNvSpPr/>
          <p:nvPr/>
        </p:nvSpPr>
        <p:spPr bwMode="auto">
          <a:xfrm>
            <a:off x="193040" y="172720"/>
            <a:ext cx="3180080" cy="1554480"/>
          </a:xfrm>
          <a:prstGeom prst="roundRect">
            <a:avLst>
              <a:gd name="adj" fmla="val 28195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reflection blurRad="762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altLang="en-US" sz="4000" dirty="0" smtClean="0">
                <a:solidFill>
                  <a:srgbClr val="FAB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</a:t>
            </a:r>
            <a:endParaRPr lang="ru-RU" altLang="en-US" sz="4000" dirty="0" smtClean="0">
              <a:solidFill>
                <a:srgbClr val="FAB3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FAB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</a:t>
            </a:r>
            <a:endParaRPr lang="en-US" altLang="en-US" sz="4000" dirty="0">
              <a:solidFill>
                <a:srgbClr val="FAB3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095500" y="2358390"/>
            <a:ext cx="8001000" cy="214122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glow rad="1905000">
              <a:srgbClr val="F9E2AF">
                <a:alpha val="50000"/>
              </a:srgbClr>
            </a:glow>
            <a:reflection blurRad="50800" stA="4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ДОПОЛНЕНИЕ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планирую продолжать разработку игр с использованием библиотеки 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dirty="0" err="1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Я хочу написать 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RPG 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использованием этой библиотеки.</a:t>
            </a:r>
            <a:endParaRPr lang="ru-RU" altLang="en-US" sz="2800" dirty="0">
              <a:solidFill>
                <a:srgbClr val="F9E2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638426" y="2224087"/>
            <a:ext cx="6915149" cy="2162175"/>
          </a:xfrm>
          <a:prstGeom prst="roundRect">
            <a:avLst>
              <a:gd name="adj" fmla="val 2703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glow rad="1905000">
              <a:srgbClr val="A6E3A1">
                <a:alpha val="50000"/>
              </a:srgbClr>
            </a:glow>
            <a:reflection blurRad="76200" dist="2032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</a:t>
            </a:r>
            <a:endParaRPr lang="ru-RU" altLang="en-US" sz="4000" dirty="0" smtClean="0">
              <a:solidFill>
                <a:srgbClr val="A6E3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  <a:endParaRPr lang="ru-RU" altLang="en-US" sz="4000" dirty="0" smtClean="0">
              <a:solidFill>
                <a:srgbClr val="A6E3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ОНО БЫЛО)!</a:t>
            </a:r>
            <a:endParaRPr lang="ru-RU" altLang="en-US" sz="4000" dirty="0" smtClean="0">
              <a:solidFill>
                <a:srgbClr val="A6E3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934</Words>
  <Application>WPS Presentation</Application>
  <PresentationFormat>Широкоэкранный</PresentationFormat>
  <Paragraphs>32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Tahoma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Unicum_Student</cp:lastModifiedBy>
  <cp:revision>21</cp:revision>
  <dcterms:created xsi:type="dcterms:W3CDTF">2025-05-05T10:33:00Z</dcterms:created>
  <dcterms:modified xsi:type="dcterms:W3CDTF">2025-05-12T10:42:13Z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710AFFFB25F6459CB6993E8AB3BE923F_12</vt:lpwstr>
  </property>
  <property fmtid="{D5CDD505-2E9C-101B-9397-08002B2CF9AE}" pid="3" name="KSOProductBuildVer">
    <vt:lpwstr>1049-12.2.0.21179</vt:lpwstr>
  </property>
</Properties>
</file>