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3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19" userDrawn="1">
          <p15:clr>
            <a:srgbClr val="A4A3A4"/>
          </p15:clr>
        </p15:guide>
        <p15:guide id="2" orient="horz" pos="21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B387"/>
    <a:srgbClr val="CDD6F4"/>
    <a:srgbClr val="A6E3A1"/>
    <a:srgbClr val="89B4FA"/>
    <a:srgbClr val="F9E2AF"/>
    <a:srgbClr val="B4BEFE"/>
    <a:srgbClr val="EBA0AC"/>
    <a:srgbClr val="F2CDCD"/>
    <a:srgbClr val="11110B"/>
    <a:srgbClr val="F38B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2" y="336"/>
      </p:cViewPr>
      <p:guideLst>
        <p:guide pos="3819"/>
        <p:guide orient="horz" pos="21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11.05.2025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Click to edit Master text styles</a:t>
            </a:r>
          </a:p>
          <a:p>
            <a:pPr lvl="1">
              <a:defRPr/>
            </a:pPr>
            <a:r>
              <a:rPr lang="ru-RU"/>
              <a:t>Second level</a:t>
            </a:r>
          </a:p>
          <a:p>
            <a:pPr lvl="2">
              <a:defRPr/>
            </a:pPr>
            <a:r>
              <a:rPr lang="ru-RU"/>
              <a:t>Third level</a:t>
            </a:r>
          </a:p>
          <a:p>
            <a:pPr lvl="3">
              <a:defRPr/>
            </a:pPr>
            <a:r>
              <a:rPr lang="ru-RU"/>
              <a:t>Fourth level</a:t>
            </a:r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 dirty="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2</a:t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3</a:t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7439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35155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55490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9044352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085098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 panose="020B0604020202020204"/>
              <a:cs typeface="Arial" panose="020B0604020202020204"/>
            </a:endParaRPr>
          </a:p>
        </p:txBody>
      </p:sp>
      <p:sp>
        <p:nvSpPr>
          <p:cNvPr id="66713550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F7FFB97-62D1-014B-7648-87230457C168}" type="slidenum">
              <a:rPr lang="ru-RU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7252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  <a:p>
            <a:pPr lvl="1">
              <a:defRPr/>
            </a:pPr>
            <a:r>
              <a:rPr lang="ru-RU"/>
              <a:t>Второй уровень</a:t>
            </a:r>
          </a:p>
          <a:p>
            <a:pPr lvl="2">
              <a:defRPr/>
            </a:pPr>
            <a:r>
              <a:rPr lang="ru-RU"/>
              <a:t>Третий уровень</a:t>
            </a:r>
          </a:p>
          <a:p>
            <a:pPr lvl="3">
              <a:defRPr/>
            </a:pPr>
            <a:r>
              <a:rPr lang="ru-RU"/>
              <a:t>Четвертый уровень</a:t>
            </a:r>
          </a:p>
          <a:p>
            <a:pPr lvl="4">
              <a:defRPr/>
            </a:pPr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</a:p>
          <a:p>
            <a:pPr lvl="1">
              <a:defRPr/>
            </a:pPr>
            <a:r>
              <a:rPr lang="ru-RU"/>
              <a:t>Second level</a:t>
            </a:r>
          </a:p>
          <a:p>
            <a:pPr lvl="2">
              <a:defRPr/>
            </a:pPr>
            <a:r>
              <a:rPr lang="ru-RU"/>
              <a:t>Third level</a:t>
            </a:r>
          </a:p>
          <a:p>
            <a:pPr lvl="3">
              <a:defRPr/>
            </a:pPr>
            <a:r>
              <a:rPr lang="ru-RU"/>
              <a:t>Fourth level</a:t>
            </a:r>
          </a:p>
          <a:p>
            <a:pPr lvl="4">
              <a:defRPr/>
            </a:pPr>
            <a:r>
              <a:rPr lang="ru-RU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11.05.2025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7" Type="http://schemas.openxmlformats.org/officeDocument/2006/relationships/slide" Target="slide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slide" Target="slide5.xml"/><Relationship Id="rId5" Type="http://schemas.openxmlformats.org/officeDocument/2006/relationships/slide" Target="slide4.xml"/><Relationship Id="rId4" Type="http://schemas.openxmlformats.org/officeDocument/2006/relationships/slide" Target="slide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3696615" name="Скругленный прямоугольник 1363696614"/>
          <p:cNvSpPr/>
          <p:nvPr/>
        </p:nvSpPr>
        <p:spPr bwMode="auto">
          <a:xfrm>
            <a:off x="753079" y="212603"/>
            <a:ext cx="10685843" cy="2036822"/>
          </a:xfrm>
          <a:prstGeom prst="roundRect">
            <a:avLst>
              <a:gd name="adj" fmla="val 11958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en-US" sz="6000" dirty="0" smtClean="0">
                <a:solidFill>
                  <a:srgbClr val="F9E2AF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B&amp;CG</a:t>
            </a:r>
          </a:p>
          <a:p>
            <a:pPr algn="ctr">
              <a:defRPr/>
            </a:pPr>
            <a:r>
              <a:rPr lang="en-US" sz="6000" dirty="0" smtClean="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(BALL and COIN GAME)</a:t>
            </a:r>
            <a:endParaRPr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3151992" name="Скругленный прямоугольник 473151991"/>
          <p:cNvSpPr/>
          <p:nvPr/>
        </p:nvSpPr>
        <p:spPr bwMode="auto">
          <a:xfrm>
            <a:off x="250159" y="2501852"/>
            <a:ext cx="11691683" cy="2457799"/>
          </a:xfrm>
          <a:prstGeom prst="roundRect">
            <a:avLst>
              <a:gd name="adj" fmla="val 997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</a:t>
            </a:r>
            <a:r>
              <a:rPr lang="ru-RU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раткое описание</a:t>
            </a:r>
            <a:r>
              <a:rPr lang="en-NZ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en-US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3" action="ppaction://hlinksldjump" tooltip="НАЖМИ НА МЕНЯ!"/>
              </a:rPr>
              <a:t>&gt;</a:t>
            </a:r>
            <a:r>
              <a:rPr lang="en-US" sz="2800" dirty="0" err="1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3" action="ppaction://hlinksldjump" tooltip="НАЖМИ НА МЕНЯ!"/>
              </a:rPr>
              <a:t>Слайд</a:t>
            </a:r>
            <a:r>
              <a:rPr lang="en-US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3" action="ppaction://hlinksldjump" tooltip="НАЖМИ НА МЕНЯ!"/>
              </a:rPr>
              <a:t> 2</a:t>
            </a:r>
            <a:r>
              <a:rPr lang="en-US" sz="2800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3" action="ppaction://hlinksldjump" tooltip="НАЖМИ НА МЕНЯ!"/>
              </a:rPr>
              <a:t>&lt;</a:t>
            </a:r>
            <a:endParaRPr lang="en-US" sz="2800" dirty="0" smtClean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Что хотелось получить</a:t>
            </a:r>
            <a:r>
              <a:rPr lang="en-US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EBA0AC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4" action="ppaction://hlinksldjump" tooltip="НАЖМИ НА МЕНЯ!"/>
              </a:rPr>
              <a:t>&gt;Слайд 3&lt;</a:t>
            </a:r>
            <a:endParaRPr lang="ru-RU" altLang="en-US" sz="2800" dirty="0" smtClean="0">
              <a:solidFill>
                <a:srgbClr val="EBA0AC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Что получилось</a:t>
            </a:r>
            <a:r>
              <a:rPr lang="en-US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89B4FA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5" action="ppaction://hlinksldjump" tooltip="НАЖМИ НА МЕНЯ!"/>
              </a:rPr>
              <a:t>&gt;Слайд 4&lt;</a:t>
            </a:r>
            <a:endParaRPr lang="en-US" altLang="en-US" sz="2800" dirty="0" smtClean="0">
              <a:solidFill>
                <a:srgbClr val="89B4FA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Блок схема</a:t>
            </a:r>
            <a:r>
              <a:rPr lang="en-US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altLang="en-US" sz="2800" dirty="0" smtClean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  <a:hlinkClick r:id="rId6" action="ppaction://hlinksldjump" tooltip="НАЖМИ НА МЕНЯ!"/>
              </a:rPr>
              <a:t>&gt;Слайд 5&lt;</a:t>
            </a:r>
            <a:endParaRPr lang="en-US" altLang="en-US" sz="2800" dirty="0" smtClean="0">
              <a:solidFill>
                <a:srgbClr val="A6E3A1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  <a:sym typeface="+mn-ea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ru-RU" sz="1800" b="0" i="0" u="none" strike="noStrike" cap="none" spc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</a:defRPr>
            </a:pPr>
            <a:r>
              <a:rPr lang="ru-RU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Дополнение</a:t>
            </a:r>
            <a:r>
              <a:rPr lang="en-US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800" dirty="0" smtClean="0">
                <a:solidFill>
                  <a:srgbClr val="CDD6F4"/>
                </a:solidFill>
                <a:latin typeface="Arial" panose="020B0604020202020204" pitchFamily="34" charset="0"/>
                <a:cs typeface="Arial" panose="020B0604020202020204" pitchFamily="34" charset="0"/>
                <a:hlinkClick r:id="rId7" action="ppaction://hlinksldjump" tooltip="НАЖМИ НА МЕНЯ!"/>
              </a:rPr>
              <a:t>&gt;Слайд 6&lt;</a:t>
            </a:r>
            <a:endParaRPr lang="ru-RU" altLang="en-US" sz="2800" dirty="0">
              <a:solidFill>
                <a:srgbClr val="CDD6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5066412" name="Скругленный прямоугольник 1305066411"/>
          <p:cNvSpPr/>
          <p:nvPr/>
        </p:nvSpPr>
        <p:spPr bwMode="auto">
          <a:xfrm>
            <a:off x="250159" y="5212078"/>
            <a:ext cx="2575115" cy="768731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ru-RU" altLang="ru-RU" sz="2800" dirty="0">
                <a:solidFill>
                  <a:srgbClr val="B4BEFE"/>
                </a:solidFill>
              </a:rPr>
              <a:t>ТЕМА</a:t>
            </a:r>
            <a:r>
              <a:rPr lang="en-US" altLang="ru-RU" sz="2800" dirty="0">
                <a:solidFill>
                  <a:srgbClr val="B4BEFE"/>
                </a:solidFill>
              </a:rPr>
              <a:t>: </a:t>
            </a:r>
            <a:r>
              <a:rPr lang="ru-RU" altLang="ru-RU" sz="2800" dirty="0">
                <a:solidFill>
                  <a:srgbClr val="B4BEFE"/>
                </a:solidFill>
              </a:rPr>
              <a:t>ИГРА</a:t>
            </a:r>
          </a:p>
        </p:txBody>
      </p:sp>
      <p:sp>
        <p:nvSpPr>
          <p:cNvPr id="1424512890" name="Скругленный прямоугольник 1424512889"/>
          <p:cNvSpPr/>
          <p:nvPr/>
        </p:nvSpPr>
        <p:spPr bwMode="auto">
          <a:xfrm>
            <a:off x="2825274" y="5182614"/>
            <a:ext cx="9116568" cy="798195"/>
          </a:xfrm>
          <a:prstGeom prst="roundRect">
            <a:avLst>
              <a:gd name="adj" fmla="val 50000"/>
            </a:avLst>
          </a:prstGeom>
          <a:solidFill>
            <a:srgbClr val="313244"/>
          </a:solidFill>
          <a:ln w="1270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АВТОР</a:t>
            </a:r>
            <a:r>
              <a:rPr lang="en-NZ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r>
              <a:rPr lang="ru-RU" sz="2800" dirty="0">
                <a:solidFill>
                  <a:srgbClr val="A6E3A1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МЕХОНОШИН ЛЕОНИД АЛЕКСАНДРОВИЧ</a:t>
            </a:r>
            <a:endParaRPr sz="2800" dirty="0">
              <a:solidFill>
                <a:srgbClr val="A6E3A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241935"/>
            <a:ext cx="11700510" cy="465328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КРАТКОЕ ОПИСАНИЕ</a:t>
            </a:r>
            <a:r>
              <a:rPr lang="en-NZ" sz="2800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: </a:t>
            </a:r>
            <a:endParaRPr sz="2800" cap="all" dirty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При запуске игра генерирует количество монет от 0 до значения</a:t>
            </a:r>
            <a:r>
              <a:rPr lang="en-NZ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 err="1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введёноГО</a:t>
            </a:r>
            <a:r>
              <a:rPr lang="ru-RU" sz="2800" cap="all" dirty="0" smtClean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пользователем</a:t>
            </a:r>
            <a:r>
              <a:rPr lang="en-NZ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</a:t>
            </a:r>
            <a:r>
              <a:rPr lang="ru-RU" sz="2800" cap="all" dirty="0">
                <a:solidFill>
                  <a:srgbClr val="FAB387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потом игра просит ввести Скорость мяча и ускорение мяча при сборе монеты. </a:t>
            </a:r>
            <a:endParaRPr sz="2800" cap="all" dirty="0">
              <a:solidFill>
                <a:srgbClr val="FAB387"/>
              </a:solidFill>
              <a:latin typeface="Arial" panose="020B0604020202020204" pitchFamily="34" charset="0"/>
              <a:ea typeface="Tahoma" panose="020B0604030504040204"/>
              <a:cs typeface="Arial" panose="020B0604020202020204" pitchFamily="34" charset="0"/>
            </a:endParaRPr>
          </a:p>
          <a:p>
            <a:pPr algn="just">
              <a:defRPr/>
            </a:pP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Мяч двигается по диагонали и собирает </a:t>
            </a:r>
            <a:r>
              <a:rPr lang="ru-RU" sz="2800" cap="all" dirty="0" err="1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рандомное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количество монет. Направление мяча по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x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и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y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можно изменять при помощи клавиш 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UP, Down, left, right.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Если мяч залетит за пределы окна,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то вы проиграли. Если все монеты собраны</a:t>
            </a:r>
            <a:r>
              <a:rPr lang="en-NZ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, т</a:t>
            </a:r>
            <a:r>
              <a:rPr lang="ru-RU" sz="2800" cap="all" dirty="0">
                <a:solidFill>
                  <a:srgbClr val="F2CDCD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о вы выиграли.</a:t>
            </a:r>
            <a:r>
              <a:rPr lang="ru-RU" sz="2800" cap="all" dirty="0">
                <a:solidFill>
                  <a:srgbClr val="CDD6F4"/>
                </a:solidFill>
                <a:latin typeface="Arial" panose="020B0604020202020204" pitchFamily="34" charset="0"/>
                <a:ea typeface="Tahoma" panose="020B0604030504040204"/>
                <a:cs typeface="Arial" panose="020B0604020202020204" pitchFamily="34" charset="0"/>
                <a:sym typeface="+mn-ea"/>
              </a:rPr>
              <a:t> </a:t>
            </a:r>
            <a:endParaRPr lang="ru-RU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291783" y="5116195"/>
            <a:ext cx="11608435" cy="1449070"/>
          </a:xfrm>
          <a:prstGeom prst="roundRect">
            <a:avLst>
              <a:gd name="adj" fmla="val 23287"/>
            </a:avLst>
          </a:prstGeom>
          <a:solidFill>
            <a:srgbClr val="31324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3600" dirty="0" err="1">
                <a:solidFill>
                  <a:srgbClr val="F2C5E7"/>
                </a:solidFill>
              </a:rPr>
              <a:t>Какие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темы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необходимы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для</a:t>
            </a:r>
            <a:r>
              <a:rPr lang="en-US" altLang="ru-RU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 err="1">
                <a:solidFill>
                  <a:srgbClr val="F2C5E7"/>
                </a:solidFill>
              </a:rPr>
              <a:t>реализации</a:t>
            </a:r>
            <a:r>
              <a:rPr lang="en-US" altLang="ru-RU" sz="3600" dirty="0">
                <a:solidFill>
                  <a:srgbClr val="F2C5E7"/>
                </a:solidFill>
              </a:rPr>
              <a:t>: </a:t>
            </a:r>
            <a:r>
              <a:rPr lang="ru-RU" altLang="en-US" sz="3600" dirty="0">
                <a:solidFill>
                  <a:srgbClr val="F2C5E7"/>
                </a:solidFill>
              </a:rPr>
              <a:t>язык </a:t>
            </a:r>
            <a:r>
              <a:rPr lang="ru-RU" altLang="en-US" sz="3600" dirty="0" err="1">
                <a:solidFill>
                  <a:srgbClr val="F2C5E7"/>
                </a:solidFill>
              </a:rPr>
              <a:t>програмирования</a:t>
            </a:r>
            <a:r>
              <a:rPr lang="ru-RU" altLang="en-US" sz="3600" dirty="0">
                <a:solidFill>
                  <a:srgbClr val="F2C5E7"/>
                </a:solidFill>
              </a:rPr>
              <a:t> </a:t>
            </a:r>
            <a:r>
              <a:rPr lang="en-US" altLang="en-US" sz="3600" dirty="0">
                <a:solidFill>
                  <a:srgbClr val="F2C5E7"/>
                </a:solidFill>
              </a:rPr>
              <a:t>“Python</a:t>
            </a:r>
            <a:r>
              <a:rPr lang="en-US" altLang="ru-RU" sz="3600" dirty="0">
                <a:solidFill>
                  <a:srgbClr val="F2C5E7"/>
                </a:solidFill>
              </a:rPr>
              <a:t>”; </a:t>
            </a:r>
            <a:r>
              <a:rPr lang="ru-RU" altLang="ru-RU" sz="3600" dirty="0">
                <a:solidFill>
                  <a:srgbClr val="F2C5E7"/>
                </a:solidFill>
              </a:rPr>
              <a:t>библиотека </a:t>
            </a:r>
            <a:r>
              <a:rPr lang="en-US" altLang="ru-RU" sz="3600" dirty="0">
                <a:solidFill>
                  <a:srgbClr val="F2C5E7"/>
                </a:solidFill>
              </a:rPr>
              <a:t>“</a:t>
            </a:r>
            <a:r>
              <a:rPr lang="en-US" altLang="ru-RU" sz="3600" dirty="0" err="1">
                <a:solidFill>
                  <a:srgbClr val="F2C5E7"/>
                </a:solidFill>
              </a:rPr>
              <a:t>Pygame</a:t>
            </a:r>
            <a:r>
              <a:rPr lang="en-US" altLang="ru-RU" sz="3600" dirty="0">
                <a:solidFill>
                  <a:srgbClr val="F2C5E7"/>
                </a:solidFill>
              </a:rPr>
              <a:t>”.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303848"/>
            <a:ext cx="11700510" cy="6250305"/>
          </a:xfrm>
          <a:prstGeom prst="roundRect">
            <a:avLst>
              <a:gd name="adj" fmla="val 970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altLang="en-US" sz="2800" dirty="0" smtClean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хотелось </a:t>
            </a:r>
            <a:r>
              <a:rPr lang="ru-RU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получить</a:t>
            </a:r>
            <a:r>
              <a:rPr lang="en-US" altLang="en-US" sz="2800" dirty="0">
                <a:solidFill>
                  <a:srgbClr val="B4BEF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pic>
        <p:nvPicPr>
          <p:cNvPr id="3" name="Изображение 2" descr="Без имени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385" y="1261745"/>
            <a:ext cx="8825230" cy="4964430"/>
          </a:xfrm>
          <a:prstGeom prst="rect">
            <a:avLst/>
          </a:prstGeom>
          <a:effectLst>
            <a:glow rad="698500">
              <a:srgbClr val="F2CDCD">
                <a:alpha val="40000"/>
              </a:srgbClr>
            </a:glow>
          </a:effectLst>
        </p:spPr>
      </p:pic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45745" y="303848"/>
            <a:ext cx="11700510" cy="6250305"/>
          </a:xfrm>
          <a:prstGeom prst="roundRect">
            <a:avLst>
              <a:gd name="adj" fmla="val 10464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altLang="en-US" sz="2800" dirty="0" smtClean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получилось</a:t>
            </a:r>
            <a:r>
              <a:rPr lang="en-US" altLang="en-US" sz="2800" dirty="0" smtClean="0">
                <a:solidFill>
                  <a:srgbClr val="F38BA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en-US" sz="2800" dirty="0">
              <a:solidFill>
                <a:srgbClr val="F38BA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745" y="1168124"/>
            <a:ext cx="9575165" cy="5386029"/>
          </a:xfrm>
          <a:prstGeom prst="rect">
            <a:avLst/>
          </a:prstGeom>
          <a:effectLst>
            <a:glow rad="698500">
              <a:srgbClr val="F2CDCD">
                <a:alpha val="40000"/>
              </a:srgbClr>
            </a:glow>
          </a:effec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097" y="303848"/>
            <a:ext cx="7819303" cy="3929824"/>
          </a:xfrm>
          <a:prstGeom prst="rect">
            <a:avLst/>
          </a:prstGeom>
          <a:ln>
            <a:noFill/>
          </a:ln>
          <a:effectLst>
            <a:glow rad="698500">
              <a:srgbClr val="F2CDCD">
                <a:alpha val="40000"/>
              </a:srgbClr>
            </a:glow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543340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8534400" cy="6858000"/>
          </a:xfrm>
          <a:prstGeom prst="rect">
            <a:avLst/>
          </a:prstGeom>
          <a:effectLst>
            <a:glow rad="1905000">
              <a:schemeClr val="bg2">
                <a:lumMod val="50000"/>
              </a:schemeClr>
            </a:glow>
          </a:effectLst>
        </p:spPr>
      </p:pic>
      <p:sp>
        <p:nvSpPr>
          <p:cNvPr id="2017496384" name="Скругленный прямоугольник 2017496383"/>
          <p:cNvSpPr/>
          <p:nvPr/>
        </p:nvSpPr>
        <p:spPr bwMode="auto">
          <a:xfrm>
            <a:off x="193040" y="172720"/>
            <a:ext cx="3180080" cy="1554480"/>
          </a:xfrm>
          <a:prstGeom prst="roundRect">
            <a:avLst>
              <a:gd name="adj" fmla="val 28195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reflection blurRad="762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altLang="en-US" sz="4000" dirty="0" smtClean="0">
                <a:solidFill>
                  <a:srgbClr val="FAB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БЛОК</a:t>
            </a: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FAB38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СХЕМА</a:t>
            </a:r>
            <a:endParaRPr lang="en-US" altLang="en-US" sz="4000" dirty="0">
              <a:solidFill>
                <a:srgbClr val="FAB38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50872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095500" y="2358390"/>
            <a:ext cx="8001000" cy="2141220"/>
          </a:xfrm>
          <a:prstGeom prst="roundRect">
            <a:avLst>
              <a:gd name="adj" fmla="val 11857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glow rad="1905000">
              <a:srgbClr val="F9E2AF">
                <a:alpha val="50000"/>
              </a:srgbClr>
            </a:glow>
            <a:reflection blurRad="50800" stA="4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just">
              <a:defRPr/>
            </a:pP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ДОПОЛНЕНИЕ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 планирую продолжать разработку игр с использованием библиотеки 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en-US" altLang="en-US" sz="2800" dirty="0" err="1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Pygame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Я хочу написать </a:t>
            </a:r>
            <a:r>
              <a:rPr lang="en-US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RPG </a:t>
            </a:r>
            <a:r>
              <a:rPr lang="ru-RU" altLang="en-US" sz="2800" dirty="0" smtClean="0">
                <a:solidFill>
                  <a:srgbClr val="F9E2A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 использованием этой библиотеки.</a:t>
            </a:r>
            <a:endParaRPr lang="ru-RU" altLang="en-US" sz="2800" dirty="0">
              <a:solidFill>
                <a:srgbClr val="F9E2A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726534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solidFill>
          <a:srgbClr val="11111B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7496384" name="Скругленный прямоугольник 2017496383"/>
          <p:cNvSpPr/>
          <p:nvPr/>
        </p:nvSpPr>
        <p:spPr bwMode="auto">
          <a:xfrm>
            <a:off x="2638426" y="2224087"/>
            <a:ext cx="6915149" cy="2162175"/>
          </a:xfrm>
          <a:prstGeom prst="roundRect">
            <a:avLst>
              <a:gd name="adj" fmla="val 27032"/>
            </a:avLst>
          </a:prstGeom>
          <a:solidFill>
            <a:srgbClr val="313244"/>
          </a:solidFill>
          <a:ln w="12700" cap="flat" cmpd="sng" algn="ctr">
            <a:noFill/>
            <a:prstDash val="solid"/>
            <a:miter lim="800000"/>
          </a:ln>
          <a:effectLst>
            <a:glow rad="1905000">
              <a:srgbClr val="A6E3A1">
                <a:alpha val="50000"/>
              </a:srgbClr>
            </a:glow>
            <a:reflection blurRad="76200" dist="2032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СПАСИБО ЗА</a:t>
            </a: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ВНИМАНИЕ</a:t>
            </a:r>
          </a:p>
          <a:p>
            <a:pPr algn="ctr">
              <a:defRPr/>
            </a:pPr>
            <a:r>
              <a:rPr lang="ru-RU" altLang="en-US" sz="4000" dirty="0" smtClean="0">
                <a:solidFill>
                  <a:srgbClr val="A6E3A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(ЕСЛИ ОНО БЫЛО)!</a:t>
            </a:r>
          </a:p>
        </p:txBody>
      </p:sp>
    </p:spTree>
    <p:extLst>
      <p:ext uri="{BB962C8B-B14F-4D97-AF65-F5344CB8AC3E}">
        <p14:creationId xmlns:p14="http://schemas.microsoft.com/office/powerpoint/2010/main" val="380470668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174963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17496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49638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</TotalTime>
  <Words>192</Words>
  <Application>Microsoft Office PowerPoint</Application>
  <PresentationFormat>Широкоэкранный</PresentationFormat>
  <Paragraphs>28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Tahoma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Art</cp:lastModifiedBy>
  <cp:revision>20</cp:revision>
  <dcterms:created xsi:type="dcterms:W3CDTF">2025-05-05T10:33:09Z</dcterms:created>
  <dcterms:modified xsi:type="dcterms:W3CDTF">2025-05-11T08:54:12Z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710AFFFB25F6459CB6993E8AB3BE923F_12</vt:lpwstr>
  </property>
  <property fmtid="{D5CDD505-2E9C-101B-9397-08002B2CF9AE}" pid="3" name="KSOProductBuildVer">
    <vt:lpwstr>1049-12.2.0.20795</vt:lpwstr>
  </property>
</Properties>
</file>