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7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66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0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64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1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5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5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25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E4D4-7878-48A2-AEC7-2A78EE09D39A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3679-DACB-4127-BC28-8986B61C3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7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“BASKETBALL”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smtClean="0"/>
              <a:t>PyGame</a:t>
            </a:r>
          </a:p>
          <a:p>
            <a:r>
              <a:rPr lang="ru-RU" dirty="0" smtClean="0"/>
              <a:t>Краморев Захар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2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2788588"/>
            <a:ext cx="10515600" cy="1325563"/>
          </a:xfrm>
        </p:spPr>
        <p:txBody>
          <a:bodyPr/>
          <a:lstStyle/>
          <a:p>
            <a:r>
              <a:rPr lang="ru-RU" dirty="0" smtClean="0"/>
              <a:t>Идея</a:t>
            </a:r>
            <a:r>
              <a:rPr lang="ru-RU" dirty="0" smtClean="0"/>
              <a:t>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5320" y="4357315"/>
            <a:ext cx="1057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Игра, смысл которой в том, чтобы ловить мячи, заработатывать монеты, покупать новые скины, улучшать рекорд набранных очков.</a:t>
            </a:r>
            <a:endParaRPr lang="ru-RU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Цель 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5319" y="1622094"/>
            <a:ext cx="1057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разрабатывался с </a:t>
            </a:r>
            <a:r>
              <a:rPr lang="ru-RU" dirty="0" smtClean="0"/>
              <a:t>целями:</a:t>
            </a:r>
          </a:p>
          <a:p>
            <a:pPr marL="342900" indent="-342900">
              <a:buAutoNum type="arabicParenR"/>
            </a:pPr>
            <a:r>
              <a:rPr lang="ru-RU" dirty="0" smtClean="0"/>
              <a:t>Применить знания, полученные в Яндекс.Лицее, на практике.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Получить опыт в создании игр.</a:t>
            </a:r>
          </a:p>
        </p:txBody>
      </p:sp>
    </p:spTree>
    <p:extLst>
      <p:ext uri="{BB962C8B-B14F-4D97-AF65-F5344CB8AC3E}">
        <p14:creationId xmlns:p14="http://schemas.microsoft.com/office/powerpoint/2010/main" val="37507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5111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Библиотека </a:t>
            </a:r>
            <a:r>
              <a:rPr lang="en-US" b="1" dirty="0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библиотека </a:t>
            </a:r>
            <a:r>
              <a:rPr lang="en-US" b="1" dirty="0" smtClean="0"/>
              <a:t>PyMunk</a:t>
            </a:r>
            <a:r>
              <a:rPr lang="ru-RU" dirty="0" smtClean="0"/>
              <a:t>, </a:t>
            </a:r>
            <a:r>
              <a:rPr lang="ru-RU" dirty="0"/>
              <a:t>библиотека </a:t>
            </a:r>
            <a:r>
              <a:rPr lang="en-US" b="1" dirty="0" smtClean="0"/>
              <a:t>PyInstaller, </a:t>
            </a:r>
            <a:r>
              <a:rPr lang="ru-RU" dirty="0" smtClean="0"/>
              <a:t>библиотека </a:t>
            </a:r>
            <a:r>
              <a:rPr lang="en-US" b="1" dirty="0" smtClean="0"/>
              <a:t>sqlite3</a:t>
            </a:r>
            <a:r>
              <a:rPr lang="ru-RU" dirty="0" smtClean="0"/>
              <a:t>, библиотека </a:t>
            </a:r>
            <a:r>
              <a:rPr lang="en-US" b="1" dirty="0" smtClean="0"/>
              <a:t>random</a:t>
            </a:r>
            <a:r>
              <a:rPr lang="ru-RU" dirty="0" smtClean="0"/>
              <a:t>, приложение </a:t>
            </a:r>
            <a:r>
              <a:rPr lang="en-US" b="1" dirty="0" smtClean="0"/>
              <a:t>SQLiteStudio</a:t>
            </a:r>
            <a:r>
              <a:rPr lang="en-US" dirty="0" smtClean="0"/>
              <a:t>, </a:t>
            </a:r>
            <a:r>
              <a:rPr lang="ru-RU" dirty="0" smtClean="0"/>
              <a:t>интегрированная среда разработки для языка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 – </a:t>
            </a:r>
            <a:r>
              <a:rPr lang="en-US" b="1" dirty="0" smtClean="0"/>
              <a:t>PyCharm</a:t>
            </a:r>
            <a:r>
              <a:rPr lang="ru-RU" dirty="0" smtClean="0"/>
              <a:t>, </a:t>
            </a:r>
            <a:r>
              <a:rPr lang="ru-RU" b="1" dirty="0" smtClean="0"/>
              <a:t>всемирная </a:t>
            </a:r>
            <a:r>
              <a:rPr lang="ru-RU" b="1" dirty="0" smtClean="0"/>
              <a:t>паутина</a:t>
            </a:r>
            <a:r>
              <a:rPr lang="en-US" b="1" dirty="0" smtClean="0"/>
              <a:t>, GitHub</a:t>
            </a:r>
            <a:r>
              <a:rPr lang="ru-RU" b="1" dirty="0" smtClean="0"/>
              <a:t>.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049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Интересные функции: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7483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Звуковое сопровождение.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Усложнение игры при достижении 15 очков.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магазин скинов.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5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95250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Важные фрагменты программы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775"/>
            <a:ext cx="6247100" cy="5610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2025" y="866775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для мячей </a:t>
            </a:r>
            <a:r>
              <a:rPr lang="en-US" dirty="0" smtClean="0"/>
              <a:t>(</a:t>
            </a:r>
            <a:r>
              <a:rPr lang="ru-RU" dirty="0" smtClean="0"/>
              <a:t>создание, отрисовка)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29" y="1905001"/>
            <a:ext cx="5887372" cy="495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3250" y="1457325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для кольца </a:t>
            </a:r>
            <a:r>
              <a:rPr lang="en-US" dirty="0" smtClean="0"/>
              <a:t>(</a:t>
            </a:r>
            <a:r>
              <a:rPr lang="ru-RU" dirty="0" smtClean="0"/>
              <a:t>создание, отрисовка)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92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95250"/>
            <a:ext cx="6848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Важные фрагменты программы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52525" y="1368982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стартового экрана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457325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для стен и препядствий </a:t>
            </a:r>
            <a:r>
              <a:rPr lang="en-US" dirty="0" smtClean="0"/>
              <a:t>(</a:t>
            </a:r>
            <a:r>
              <a:rPr lang="ru-RU" dirty="0" smtClean="0"/>
              <a:t>создание, отрисовка)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314"/>
            <a:ext cx="6273419" cy="51196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019126"/>
            <a:ext cx="5862637" cy="51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 по улучшению приложения: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85962" y="1987826"/>
            <a:ext cx="9239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Добавить больше скинов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Улучшить внешний вид препядствий для мяча (сделать их анимированными)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568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Вывод по работе: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85962" y="3894524"/>
            <a:ext cx="7975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прктике определил для себя, что игра </a:t>
            </a:r>
            <a:r>
              <a:rPr lang="en-US" dirty="0" smtClean="0"/>
              <a:t>“BASKETBALL”</a:t>
            </a:r>
            <a:r>
              <a:rPr lang="ru-RU" dirty="0" smtClean="0"/>
              <a:t> весёлая и интересная. Планирую, что пользователи со мной согласятся.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Знания полученный в Яндекс.Лицее, действительно полезные.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3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250" y="2095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Спасибо за внимание!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088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205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ИГРА “BASKETBALL”</vt:lpstr>
      <vt:lpstr>Идея проекта</vt:lpstr>
      <vt:lpstr>Использованные технологии:</vt:lpstr>
      <vt:lpstr>Презентация PowerPoint</vt:lpstr>
      <vt:lpstr>Презентация PowerPoint</vt:lpstr>
      <vt:lpstr>Идеи по улучшению приложения: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“BASKETBALL”</dc:title>
  <dc:creator>user</dc:creator>
  <cp:lastModifiedBy>user</cp:lastModifiedBy>
  <cp:revision>4</cp:revision>
  <dcterms:created xsi:type="dcterms:W3CDTF">2021-01-06T11:49:04Z</dcterms:created>
  <dcterms:modified xsi:type="dcterms:W3CDTF">2021-01-14T12:38:43Z</dcterms:modified>
</cp:coreProperties>
</file>