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1A41-BD63-4E4F-BA29-7B5899AE5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19E5-8476-46C0-AC1A-373640BBA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86B8-0CA0-462E-BB40-60C03D7B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9312-4AE4-4D7F-B761-5FB9059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4B55-7FF0-4540-B41E-4F0606F3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D71E-69F0-4C01-9B13-2FF7529F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2BBA0-7966-4EA3-AADF-7AE8D9FB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F7E6-1CBB-485B-A772-4DB12C97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22A5-DFC9-4550-9A31-30AE8DB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13A0-9276-4845-8CDD-01BA70B8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0656C-02B6-4D4A-BDD3-7B92A1D5A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87DC-E6E4-450E-B1C4-9634BBAE2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6591-B4AD-46E3-952C-12A7536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0A1C-7897-48A2-AD2A-037676F5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ACB7-BE20-4A2E-ABB3-92255272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70E-B0A1-4660-81CA-1118E95A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55E2-6B03-42F4-9A88-56EA5A88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B794-390D-42C2-9437-3C8BF585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E090-5FC4-4C99-BC3C-6A5AEA95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1792-AC93-4A7C-9E23-7068CC42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44E2-5543-451E-937A-019C073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0AB4-78A7-4F49-BAA2-7C63C183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F7CC-9389-4AB4-BD1F-0D9C1AA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C800-B33D-4586-A36C-09B5A2F3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3F9-637D-449C-BF8C-00EA13A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C8E3-B0ED-4BF8-883D-69188DC9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898F-9370-42F5-B46C-C45455F9C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6FB45-B5E6-40A1-B9D1-95E0B1C9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D5C7-DFDC-4D4C-AA00-55B5B9C7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AF29-0025-4EEC-B156-C1792091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7116-4BA2-4838-8540-F7290D84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44C4-631C-4CBB-95D6-D543F986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B42F-308E-4058-9AF9-984F4642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57DCE-B6DD-42DF-B57C-08881F10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FBDA6-23EC-4F19-B7C5-3A983A3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64A4-F234-4446-AA57-F372820FC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4C607-48F3-4B72-A831-10910150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FE6B0-F71B-4236-88F7-C3E0190A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F6C9E-2F37-4045-914E-67623546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8ADF-1C96-4CEE-B988-990413C2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79EF3-9F9C-456C-979C-8302BB80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9A5C7-FE34-4E45-860A-8C49A8A9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965C7-4BA4-499A-931C-517C8D6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4B25-1082-4696-BC53-4ECFB6E5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546D-2013-43BF-8B22-A5D5DDBB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4B253-CA41-4FC1-9C7C-F077068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3527-3DFA-4782-B470-70FD6DCF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207D-50BB-4C18-8E70-EF8766B1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9B9B3-5324-4985-981D-B0638BCB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C851-4D5D-4C3E-B281-B4E849F5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4B24-7DC0-4022-8627-AF2DA967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9660-977A-4B27-B59E-B1D5F4BC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8700-67E3-42E4-9B69-18BD0353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A5E36-478E-47D2-9E77-F9712F14F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4FB2-4F5B-44AF-9F84-2BAB878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FC14-84E2-4B2A-9611-AADC0CF4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BF19-BEDC-4305-B341-68259202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9C90-C986-4474-9FE5-2B7E10D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7833-0E9C-4130-ABB1-B38ACB1C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3B23-DF87-49AB-8C8A-00720935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24A6-C53C-4F4F-8A6D-94F1A79D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1E69-DD0B-4ECF-A512-C31725AA46B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BABD-AA3D-4DAC-8FF0-0305D1393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92D1-1243-479E-A553-57BDC89F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9E12-649C-4D72-B4D2-B66281EA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03-18BC-42CF-8D20-96FE7F946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Sharpy Install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72E74-C4E5-426B-9FB2-946975EEC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43"/>
            <a:ext cx="10515600" cy="1325563"/>
          </a:xfrm>
        </p:spPr>
        <p:txBody>
          <a:bodyPr/>
          <a:lstStyle/>
          <a:p>
            <a:r>
              <a:rPr lang="en-US" dirty="0"/>
              <a:t>Windows Settings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231116-D069-48C7-9F7E-BDA67389D96F}"/>
              </a:ext>
            </a:extLst>
          </p:cNvPr>
          <p:cNvGrpSpPr/>
          <p:nvPr/>
        </p:nvGrpSpPr>
        <p:grpSpPr>
          <a:xfrm>
            <a:off x="472804" y="1433740"/>
            <a:ext cx="6553147" cy="2867672"/>
            <a:chOff x="1219253" y="2236173"/>
            <a:chExt cx="9468781" cy="3762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8AC726-C4AC-4738-869D-DBC2EBD49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915" y="2236173"/>
              <a:ext cx="9450119" cy="37629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0C7438-30C7-4478-B946-A2A95BDD34F7}"/>
                </a:ext>
              </a:extLst>
            </p:cNvPr>
            <p:cNvSpPr/>
            <p:nvPr/>
          </p:nvSpPr>
          <p:spPr>
            <a:xfrm>
              <a:off x="1219253" y="3534761"/>
              <a:ext cx="1884783" cy="429209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4215064-E38A-4B3B-BD3B-DECCD1BB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95" y="2912176"/>
            <a:ext cx="3801005" cy="3153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95339A-8B51-4416-889D-9BE4FAEE76FE}"/>
              </a:ext>
            </a:extLst>
          </p:cNvPr>
          <p:cNvSpPr/>
          <p:nvPr/>
        </p:nvSpPr>
        <p:spPr>
          <a:xfrm>
            <a:off x="7679147" y="4992411"/>
            <a:ext cx="2006029" cy="2887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Ubuntu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F093B-97E4-4E21-9A3D-B1616C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2240102"/>
            <a:ext cx="1019317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1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Up Ubuntu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5A52-3237-4710-A67E-A965EF35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7" y="1872096"/>
            <a:ext cx="7478169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22636-9AFC-4958-B592-CDD544C9BD89}"/>
              </a:ext>
            </a:extLst>
          </p:cNvPr>
          <p:cNvSpPr txBox="1"/>
          <p:nvPr/>
        </p:nvSpPr>
        <p:spPr>
          <a:xfrm>
            <a:off x="2230017" y="5406452"/>
            <a:ext cx="674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 a username and password after the install is complete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65578-05D1-4D4B-985A-E594A8D8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03" y="3282400"/>
            <a:ext cx="836411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Up Ubuntu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5A52-3237-4710-A67E-A965EF35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7" y="1872096"/>
            <a:ext cx="7478169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22636-9AFC-4958-B592-CDD544C9BD89}"/>
              </a:ext>
            </a:extLst>
          </p:cNvPr>
          <p:cNvSpPr txBox="1"/>
          <p:nvPr/>
        </p:nvSpPr>
        <p:spPr>
          <a:xfrm>
            <a:off x="2230017" y="5406452"/>
            <a:ext cx="674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 a username and password after the install is complete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65578-05D1-4D4B-985A-E594A8D8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03" y="3282400"/>
            <a:ext cx="836411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3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121E2-99C6-403E-9B62-1A5102D9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0" y="1857107"/>
            <a:ext cx="7040932" cy="3382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ADCB3E-DFEA-41A4-AF8A-4B782EE026E4}"/>
              </a:ext>
            </a:extLst>
          </p:cNvPr>
          <p:cNvSpPr/>
          <p:nvPr/>
        </p:nvSpPr>
        <p:spPr>
          <a:xfrm>
            <a:off x="5029200" y="3429000"/>
            <a:ext cx="1670180" cy="443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9D3417-F08F-4DC1-822D-862CE9DC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594" y="1960087"/>
            <a:ext cx="4402476" cy="1706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D3852A-0D2A-491A-A1F5-FA6CBE13A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594" y="4585505"/>
            <a:ext cx="4531208" cy="195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2D0542-656F-41FB-97BF-974D843E1753}"/>
              </a:ext>
            </a:extLst>
          </p:cNvPr>
          <p:cNvSpPr txBox="1"/>
          <p:nvPr/>
        </p:nvSpPr>
        <p:spPr>
          <a:xfrm>
            <a:off x="7832002" y="3826967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2: Go to the Downloads directory in Linux by using similar syntax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F5FAD3-A0EB-4223-A20D-E7536DA4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04" y="6071696"/>
            <a:ext cx="7220958" cy="285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BAC3BD-E19B-4634-AC2E-59E010E90A20}"/>
              </a:ext>
            </a:extLst>
          </p:cNvPr>
          <p:cNvSpPr txBox="1"/>
          <p:nvPr/>
        </p:nvSpPr>
        <p:spPr>
          <a:xfrm>
            <a:off x="469133" y="5554614"/>
            <a:ext cx="6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Run bash command to begin install process of Anaconda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936EE-A378-48D7-A245-D8ED07272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681" y="5790669"/>
            <a:ext cx="3896269" cy="847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8E0CBE-9CD1-42DA-9BFE-640F4120DB06}"/>
              </a:ext>
            </a:extLst>
          </p:cNvPr>
          <p:cNvSpPr txBox="1"/>
          <p:nvPr/>
        </p:nvSpPr>
        <p:spPr>
          <a:xfrm>
            <a:off x="7446422" y="5143764"/>
            <a:ext cx="427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4: Say yes to every prompt and install in complete</a:t>
            </a:r>
          </a:p>
        </p:txBody>
      </p:sp>
    </p:spTree>
    <p:extLst>
      <p:ext uri="{BB962C8B-B14F-4D97-AF65-F5344CB8AC3E}">
        <p14:creationId xmlns:p14="http://schemas.microsoft.com/office/powerpoint/2010/main" val="28950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GCC and </a:t>
            </a:r>
            <a:r>
              <a:rPr lang="en-US" dirty="0" err="1"/>
              <a:t>gFortran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EE0E3-5D43-436C-BB70-E138A28C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0" y="2500272"/>
            <a:ext cx="3143689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746B5-9C46-41EA-A6BB-B518DE60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28" y="3176465"/>
            <a:ext cx="3286584" cy="5906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360B78-9972-4127-BAD8-F8275E94EBB3}"/>
              </a:ext>
            </a:extLst>
          </p:cNvPr>
          <p:cNvSpPr txBox="1"/>
          <p:nvPr/>
        </p:nvSpPr>
        <p:spPr>
          <a:xfrm>
            <a:off x="1306628" y="1846912"/>
            <a:ext cx="314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GCC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A09A46-48F2-4E75-8081-E72D9674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356" y="2490745"/>
            <a:ext cx="3362794" cy="600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23B8DA-65CB-49D2-9687-E0C26850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114" y="5298361"/>
            <a:ext cx="2133898" cy="724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3F7272-0F01-42E5-BBE0-8246FB1F0366}"/>
              </a:ext>
            </a:extLst>
          </p:cNvPr>
          <p:cNvSpPr txBox="1"/>
          <p:nvPr/>
        </p:nvSpPr>
        <p:spPr>
          <a:xfrm>
            <a:off x="6620908" y="1971911"/>
            <a:ext cx="314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gFortran</a:t>
            </a:r>
            <a:endParaRPr lang="en-US" sz="24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6A8637-80BF-42E1-835D-0980F6A30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040" y="5298361"/>
            <a:ext cx="1971950" cy="7621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FFA91C-065C-48EE-A20B-3C4E88004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201" y="5491216"/>
            <a:ext cx="1791118" cy="3763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8626EC-A840-49FF-80F7-A3E741FE93C6}"/>
              </a:ext>
            </a:extLst>
          </p:cNvPr>
          <p:cNvSpPr txBox="1"/>
          <p:nvPr/>
        </p:nvSpPr>
        <p:spPr>
          <a:xfrm>
            <a:off x="2988884" y="4279198"/>
            <a:ext cx="5990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Close the terminal</a:t>
            </a:r>
            <a:r>
              <a:rPr lang="en-US" sz="2400" b="1" dirty="0"/>
              <a:t>, then verify that all of these commands return a version of software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3B4925-0921-4B2F-8431-2BDF68278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983" y="5357971"/>
            <a:ext cx="187668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Sharpy Install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952ED6-9850-44A8-8C5A-5797BA3D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5" y="2356003"/>
            <a:ext cx="7240010" cy="704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CC69FD-33FB-46FC-A5CF-F7479BDFEFBE}"/>
              </a:ext>
            </a:extLst>
          </p:cNvPr>
          <p:cNvSpPr txBox="1"/>
          <p:nvPr/>
        </p:nvSpPr>
        <p:spPr>
          <a:xfrm>
            <a:off x="634153" y="1648117"/>
            <a:ext cx="436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Download and extract sharpy to folder of your choice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CA6CA0-51FC-4B57-8D3B-6572092B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733" y="2603687"/>
            <a:ext cx="5125165" cy="2095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F39BC2-7211-453F-80ED-C6BE37A0B0C1}"/>
              </a:ext>
            </a:extLst>
          </p:cNvPr>
          <p:cNvSpPr txBox="1"/>
          <p:nvPr/>
        </p:nvSpPr>
        <p:spPr>
          <a:xfrm>
            <a:off x="6770307" y="1588024"/>
            <a:ext cx="487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Navigate to the folder where you placed sharpy. In this example, it is in my Downloads folder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BC9198-373E-48EE-9737-AC3203BEC8F4}"/>
              </a:ext>
            </a:extLst>
          </p:cNvPr>
          <p:cNvSpPr txBox="1"/>
          <p:nvPr/>
        </p:nvSpPr>
        <p:spPr>
          <a:xfrm>
            <a:off x="634153" y="3768837"/>
            <a:ext cx="487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Go into the Sharpy folder with the following commands and create the </a:t>
            </a:r>
            <a:r>
              <a:rPr lang="en-US" sz="2000" b="1" dirty="0" err="1"/>
              <a:t>conda</a:t>
            </a:r>
            <a:r>
              <a:rPr lang="en-US" sz="2000" b="1" dirty="0"/>
              <a:t> env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E293E1-2F40-4F55-A9E7-8CCF9A6B8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106" y="4614662"/>
            <a:ext cx="3296110" cy="905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58EBFC-FB78-4F12-9295-49A8A737B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89" y="3726265"/>
            <a:ext cx="5304758" cy="26025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A278D3-A626-4799-823F-74EC9007688D}"/>
              </a:ext>
            </a:extLst>
          </p:cNvPr>
          <p:cNvSpPr txBox="1"/>
          <p:nvPr/>
        </p:nvSpPr>
        <p:spPr>
          <a:xfrm>
            <a:off x="6681831" y="3269001"/>
            <a:ext cx="487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Delete the build folder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7AF31-26FA-48B8-A22F-5E3CC7C53BA8}"/>
              </a:ext>
            </a:extLst>
          </p:cNvPr>
          <p:cNvSpPr/>
          <p:nvPr/>
        </p:nvSpPr>
        <p:spPr>
          <a:xfrm>
            <a:off x="7114255" y="4739779"/>
            <a:ext cx="779785" cy="24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D03B-C97B-4F7F-8037-75C0ECAA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3" y="183396"/>
            <a:ext cx="10515600" cy="1325563"/>
          </a:xfrm>
        </p:spPr>
        <p:txBody>
          <a:bodyPr/>
          <a:lstStyle/>
          <a:p>
            <a:r>
              <a:rPr lang="en-US" dirty="0"/>
              <a:t>Sharpy Install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C69FD-33FB-46FC-A5CF-F7479BDFEFBE}"/>
              </a:ext>
            </a:extLst>
          </p:cNvPr>
          <p:cNvSpPr txBox="1"/>
          <p:nvPr/>
        </p:nvSpPr>
        <p:spPr>
          <a:xfrm>
            <a:off x="634153" y="1648117"/>
            <a:ext cx="436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After deleting the old build folder, make a new one and then go into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39BC2-7211-453F-80ED-C6BE37A0B0C1}"/>
              </a:ext>
            </a:extLst>
          </p:cNvPr>
          <p:cNvSpPr txBox="1"/>
          <p:nvPr/>
        </p:nvSpPr>
        <p:spPr>
          <a:xfrm>
            <a:off x="2143904" y="4230225"/>
            <a:ext cx="320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While in the build folder run </a:t>
            </a:r>
            <a:r>
              <a:rPr lang="en-US" sz="2000" b="1" dirty="0" err="1"/>
              <a:t>cmake</a:t>
            </a:r>
            <a:r>
              <a:rPr lang="en-US" sz="2000" b="1" dirty="0"/>
              <a:t> 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BC9198-373E-48EE-9737-AC3203BEC8F4}"/>
              </a:ext>
            </a:extLst>
          </p:cNvPr>
          <p:cNvSpPr txBox="1"/>
          <p:nvPr/>
        </p:nvSpPr>
        <p:spPr>
          <a:xfrm>
            <a:off x="3383921" y="6092765"/>
            <a:ext cx="487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Install of Sharpy is complete!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278D3-A626-4799-823F-74EC9007688D}"/>
              </a:ext>
            </a:extLst>
          </p:cNvPr>
          <p:cNvSpPr txBox="1"/>
          <p:nvPr/>
        </p:nvSpPr>
        <p:spPr>
          <a:xfrm>
            <a:off x="5681990" y="4202534"/>
            <a:ext cx="336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Run the make command to compile the </a:t>
            </a:r>
            <a:r>
              <a:rPr lang="en-US" sz="2000" b="1" dirty="0" err="1"/>
              <a:t>fortran</a:t>
            </a:r>
            <a:r>
              <a:rPr lang="en-US" sz="2000" b="1" dirty="0"/>
              <a:t>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DE039-1437-4932-98BE-846D465C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0" y="2417626"/>
            <a:ext cx="1609950" cy="685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4B072-A4F9-4471-8EEE-8EFF861C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51" y="4912950"/>
            <a:ext cx="1409897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EC88C-A19B-4765-BAC4-50015125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41" y="4879608"/>
            <a:ext cx="1667108" cy="724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6BBF-A56F-9042-0500-A04F9397BB4D}"/>
              </a:ext>
            </a:extLst>
          </p:cNvPr>
          <p:cNvSpPr txBox="1"/>
          <p:nvPr/>
        </p:nvSpPr>
        <p:spPr>
          <a:xfrm>
            <a:off x="6096000" y="1629393"/>
            <a:ext cx="436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Ensure that the </a:t>
            </a:r>
            <a:r>
              <a:rPr lang="en-US" sz="2000" b="1" dirty="0" err="1"/>
              <a:t>SHARPy</a:t>
            </a:r>
            <a:r>
              <a:rPr lang="en-US" sz="2000" b="1" dirty="0"/>
              <a:t> environment is activated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57C05-E688-B009-B183-B0EE32CEC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818" y="2691304"/>
            <a:ext cx="485842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Sharpy Install Guide</vt:lpstr>
      <vt:lpstr>Windows Settings</vt:lpstr>
      <vt:lpstr>Install Ubuntu</vt:lpstr>
      <vt:lpstr>Load Up Ubuntu</vt:lpstr>
      <vt:lpstr>Load Up Ubuntu</vt:lpstr>
      <vt:lpstr>Install Anaconda</vt:lpstr>
      <vt:lpstr>Install GCC and gFortran </vt:lpstr>
      <vt:lpstr>Sharpy Install</vt:lpstr>
      <vt:lpstr>Sharpy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Sharpy Install Guide</dc:title>
  <dc:creator>Krawczyk, Zack</dc:creator>
  <cp:lastModifiedBy>Krawczyk, Zack</cp:lastModifiedBy>
  <cp:revision>5</cp:revision>
  <dcterms:created xsi:type="dcterms:W3CDTF">2022-03-29T07:25:00Z</dcterms:created>
  <dcterms:modified xsi:type="dcterms:W3CDTF">2022-09-02T15:23:42Z</dcterms:modified>
</cp:coreProperties>
</file>