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0" r:id="rId3"/>
    <p:sldId id="262" r:id="rId4"/>
    <p:sldId id="263" r:id="rId5"/>
    <p:sldId id="271" r:id="rId6"/>
    <p:sldId id="273" r:id="rId7"/>
    <p:sldId id="265" r:id="rId8"/>
    <p:sldId id="274" r:id="rId9"/>
    <p:sldId id="266" r:id="rId10"/>
    <p:sldId id="264" r:id="rId11"/>
    <p:sldId id="270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2958-2FF4-4A0E-98C7-6BD80E279F8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EDC2-8A67-480A-880B-247FC5C6C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DD11-4AD0-4662-B64A-FB5BC99F8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1A53-4902-4490-8FDA-D9C8AF69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5C3C-6E7E-4770-950B-A2CBBDD9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FBC69-403D-4651-90A8-6CAE3C3F4C80}" type="datetime1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B15D-FE15-4AFF-B54A-C6FE9F27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2351-5DA4-4157-8251-62B3649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AB2C-8C1C-4F51-A607-9A45F76E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EB98-FDDA-47F6-B3F7-BBB76FA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BAF1-9CB7-4B7A-826D-EFD704D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7D20A-9958-401F-932D-09E71D266453}" type="datetime1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04F0-A283-4C8C-BFEE-8C49E50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61F7-9F7F-4FB8-BC06-ECC5A5C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FFFE-E7D1-4046-B47E-6EF1DB26F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4C76-4667-4998-AA30-722608E2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17CA-17B0-4EF4-BADE-C02F2EB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7722F-6A10-4812-A798-E95E92FD1F8D}" type="datetime1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7BDF-DAB1-4633-B485-3727D83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944-D48B-4833-AD37-90BB0AD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F86F7A-7AEE-4A22-9C82-6D17BA141E0F}"/>
              </a:ext>
            </a:extLst>
          </p:cNvPr>
          <p:cNvGrpSpPr/>
          <p:nvPr userDrawn="1"/>
        </p:nvGrpSpPr>
        <p:grpSpPr>
          <a:xfrm>
            <a:off x="3936000" y="729000"/>
            <a:ext cx="4320000" cy="5400000"/>
            <a:chOff x="3495368" y="508818"/>
            <a:chExt cx="4320000" cy="54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030EC-071D-4869-9EC3-C223889225FC}"/>
                </a:ext>
              </a:extLst>
            </p:cNvPr>
            <p:cNvSpPr/>
            <p:nvPr/>
          </p:nvSpPr>
          <p:spPr>
            <a:xfrm>
              <a:off x="3495368" y="508818"/>
              <a:ext cx="4320000" cy="54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557D54-FC33-49E5-93B3-C742D8C37B2B}"/>
                </a:ext>
              </a:extLst>
            </p:cNvPr>
            <p:cNvGrpSpPr/>
            <p:nvPr/>
          </p:nvGrpSpPr>
          <p:grpSpPr>
            <a:xfrm>
              <a:off x="3495368" y="508818"/>
              <a:ext cx="4320000" cy="5400000"/>
              <a:chOff x="3495368" y="508818"/>
              <a:chExt cx="4320000" cy="540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9827F-90C9-4D08-BDB2-4C97FF52EA13}"/>
                  </a:ext>
                </a:extLst>
              </p:cNvPr>
              <p:cNvSpPr/>
              <p:nvPr/>
            </p:nvSpPr>
            <p:spPr>
              <a:xfrm>
                <a:off x="3495368" y="508818"/>
                <a:ext cx="4320000" cy="54000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6031BC-7AA1-41C2-98AE-3EE7142F8C54}"/>
                  </a:ext>
                </a:extLst>
              </p:cNvPr>
              <p:cNvGrpSpPr/>
              <p:nvPr/>
            </p:nvGrpSpPr>
            <p:grpSpPr>
              <a:xfrm>
                <a:off x="3495368" y="508818"/>
                <a:ext cx="4320000" cy="360000"/>
                <a:chOff x="3495368" y="508818"/>
                <a:chExt cx="4320000" cy="360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91F0F37-2127-47FD-9D9B-574FB3375435}"/>
                    </a:ext>
                  </a:extLst>
                </p:cNvPr>
                <p:cNvSpPr/>
                <p:nvPr/>
              </p:nvSpPr>
              <p:spPr>
                <a:xfrm>
                  <a:off x="3495368" y="50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8" name="Graphic 17" descr="Full battery with solid fill">
                  <a:extLst>
                    <a:ext uri="{FF2B5EF4-FFF2-40B4-BE49-F238E27FC236}">
                      <a16:creationId xmlns:a16="http://schemas.microsoft.com/office/drawing/2014/main" id="{9B988D5C-2BAD-4EB5-97F6-F46A79900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7051" y="50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Wi-Fi with solid fill">
                  <a:extLst>
                    <a:ext uri="{FF2B5EF4-FFF2-40B4-BE49-F238E27FC236}">
                      <a16:creationId xmlns:a16="http://schemas.microsoft.com/office/drawing/2014/main" id="{25B9D3A3-7B8E-4C02-BB8B-E2164C6DF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5788" y="544818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ignal with solid fill">
                  <a:extLst>
                    <a:ext uri="{FF2B5EF4-FFF2-40B4-BE49-F238E27FC236}">
                      <a16:creationId xmlns:a16="http://schemas.microsoft.com/office/drawing/2014/main" id="{425562E6-365D-48DC-B21E-6DCA16A4A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4525" y="544818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E2C8B7-2751-4ED2-AD80-0255F09AAA0C}"/>
                  </a:ext>
                </a:extLst>
              </p:cNvPr>
              <p:cNvGrpSpPr/>
              <p:nvPr/>
            </p:nvGrpSpPr>
            <p:grpSpPr>
              <a:xfrm>
                <a:off x="3495368" y="5548818"/>
                <a:ext cx="4320000" cy="360000"/>
                <a:chOff x="3495368" y="5548818"/>
                <a:chExt cx="432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B9571C-EC37-4124-9218-ABA3F10609A1}"/>
                    </a:ext>
                  </a:extLst>
                </p:cNvPr>
                <p:cNvSpPr/>
                <p:nvPr/>
              </p:nvSpPr>
              <p:spPr>
                <a:xfrm>
                  <a:off x="3495368" y="554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Graphic 13" descr="Harvey Balls 0% with solid fill">
                  <a:extLst>
                    <a:ext uri="{FF2B5EF4-FFF2-40B4-BE49-F238E27FC236}">
                      <a16:creationId xmlns:a16="http://schemas.microsoft.com/office/drawing/2014/main" id="{53599C10-2B11-4483-A098-4CA106B6D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5368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Play with solid fill">
                  <a:extLst>
                    <a:ext uri="{FF2B5EF4-FFF2-40B4-BE49-F238E27FC236}">
                      <a16:creationId xmlns:a16="http://schemas.microsoft.com/office/drawing/2014/main" id="{77AA28B9-65F3-4A17-BE03-2AB11BAA1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604525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amburger Menu Icon outline">
                  <a:extLst>
                    <a:ext uri="{FF2B5EF4-FFF2-40B4-BE49-F238E27FC236}">
                      <a16:creationId xmlns:a16="http://schemas.microsoft.com/office/drawing/2014/main" id="{235A707A-2A7E-4C09-8212-3BFF3E1B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46211" y="5548818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398A4F8-8551-483C-BFB7-86937484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29/12/2021</a:t>
            </a:fld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EBDA9FC-3C44-4983-91FF-7DFABBD1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5AEB7DD-02E7-4294-9F62-BF73DEEC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C91D9B4-0106-4B4D-B629-E5E1252518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728999"/>
            <a:ext cx="2871158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Scene Title</a:t>
            </a:r>
          </a:p>
        </p:txBody>
      </p:sp>
    </p:spTree>
    <p:extLst>
      <p:ext uri="{BB962C8B-B14F-4D97-AF65-F5344CB8AC3E}">
        <p14:creationId xmlns:p14="http://schemas.microsoft.com/office/powerpoint/2010/main" val="34053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FF50-FE60-4AC7-81C7-57C206C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92A6-4597-4E39-A3E2-29668156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B0C-01C1-4FC0-8EAB-5F746BE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DFED6-B5E7-4375-BFBB-C4F4BF296D18}" type="datetime1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F6D-48B0-42D1-B237-039F5147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988-CEDE-4974-9C2D-1471F4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1242-21FD-4524-83CE-19DD3A92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9E2C-C144-424D-915A-F6694BC05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8E7C-DD43-410D-99F2-8305D482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8E82-85BC-4308-87F2-F044BE4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022AD-85CA-421C-A3BB-9F4A31F404C7}" type="datetime1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C8EC-7B61-4463-BFFA-4F670D8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871-ACA9-4F44-A011-DD83F7A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06C-7260-4134-A55F-457A33E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0394-E3B3-4725-BA42-E9F3DF1E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88F7-CBCC-406A-A3BC-550FF41F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3C1E-CAE2-4EF2-B4A5-8A640100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07F6-87D0-427D-AF58-D41C2BF0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A6A4-051F-4357-BD47-B6B9966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61625-481D-4CA2-81E1-302ADB1EF9ED}" type="datetime1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C1BFE-6AB0-4BFA-B54E-A0B39EE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416E-FAC2-4DEA-A00A-BACCF3A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83B-44A9-4A0B-A3D9-1972403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21646-EACC-4AAE-962C-39BF94B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0F4DA-A58F-44AB-98BD-C77F967EB41F}" type="datetime1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62225-2D77-4C3B-A6C5-2A82CDD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5723C-7582-47A2-AB50-0944330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9E66-9BC9-4974-8C2E-9F6DB36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BC7CB-4D8C-4259-A4AE-1ABA976D5DA7}" type="datetime1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B380-1CA1-4891-AC6E-D23C228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CF6-986E-497D-A6C5-7A6F96A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4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F328-CCA1-4D02-8408-5D621534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45DD-FAEC-4B18-9C71-6562BE39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3668-51BD-48F5-BD01-373E3D9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A1BC-EEB0-4046-BFFD-7655838B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BF1DF-3418-4E71-AF1B-FA5606423C59}" type="datetime1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D9D1-C8CD-450A-A6FB-777BB10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BC61-F039-4C68-88F6-B9599CE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4123-8024-4E45-A55C-D0717D5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CB8A0-4970-4237-B3C5-CCE8CE65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8664-D7DA-48B5-A88C-48D768D5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D5A9-305D-4E1E-A8A9-E0AF1F0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0A5141-560F-4DDE-AC76-2059B6C21880}" type="datetime1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FA69-1DEF-4BEE-A0CE-A09EEF7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C62A-2764-40A0-A1E2-4C0761D1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8B86-565A-419D-9AD4-4E33789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F82E-7EDD-46B8-83E2-07C6A85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4A89-FA15-4737-8141-8518581D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4623-49BF-4864-8F1D-F7F3F416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4E12-377E-4858-BDA6-142BCD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20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C556-667A-452A-9A34-E31CCAB060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3E63-09ED-407B-8B07-978669BE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6CED-0CC5-481D-BF99-8747B5793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1B30F-8D3E-4B7B-9EAC-A2EC5306F1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37A0-A853-4AA9-9063-31B34F01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9707-4E9A-4856-9CEB-3B964FC30A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Avatar Edit Scene</a:t>
            </a:r>
          </a:p>
        </p:txBody>
      </p:sp>
    </p:spTree>
    <p:extLst>
      <p:ext uri="{BB962C8B-B14F-4D97-AF65-F5344CB8AC3E}">
        <p14:creationId xmlns:p14="http://schemas.microsoft.com/office/powerpoint/2010/main" val="42187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</p:txBody>
      </p:sp>
    </p:spTree>
    <p:extLst>
      <p:ext uri="{BB962C8B-B14F-4D97-AF65-F5344CB8AC3E}">
        <p14:creationId xmlns:p14="http://schemas.microsoft.com/office/powerpoint/2010/main" val="330804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980A4-E173-4F89-91A3-ABE6CC999FA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C6B16-0FE2-49D5-9313-C11DFFE83E24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E3BBAC-FB72-481B-A634-D9714C17BA40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3E8462-423F-4E60-AFF1-0BBCD9FEBC0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1D22EC-5408-440C-AAAD-57651D4161A8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C179BE-D03A-4E0A-800E-A1D350D7DD36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7A34C-CA74-4C54-B26D-FFAF7E0ADB2F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3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F6C9-6CFF-4067-954B-B5BAE29B2628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B5DF7-8000-4EF5-8D1E-AB7157185F7F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0C539-D7E0-4DD4-8FC9-612ECDDB3AD3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84E58-3E68-41C3-9682-A9A4757F112B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5C101-A3D3-440B-B724-FBE54BA12797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69A287-02BF-4396-85ED-1626B6CBAD3E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2BA92A-18BA-4723-A59A-1748A8DAC82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5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9DCCC-49A1-448A-811C-9C865E8F821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FAE80-0145-427B-BCF7-013A1C6FF335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C8DC7-4D96-4AB2-95FA-B1FFBC3BC7C1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CF1A5C-D0FC-471A-BB1D-D985A35F73C0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1F84B0-B514-44BF-AD24-702647AC51DA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CBEEBE-DCE6-46C2-9941-06B04BBC3452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81AFD-7349-4A51-A06F-7DD07C6FE0C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7FF1-FB10-427F-8195-12F9734B2C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C80F-CC6E-40AB-9E90-8DDEF2D02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09E8-825A-43DC-93BC-384281228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Rest 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FFF9-1802-45A5-BDC0-2651FEBFF98F}"/>
              </a:ext>
            </a:extLst>
          </p:cNvPr>
          <p:cNvSpPr txBox="1"/>
          <p:nvPr/>
        </p:nvSpPr>
        <p:spPr>
          <a:xfrm>
            <a:off x="4424271" y="2304221"/>
            <a:ext cx="3343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&lt;Countdown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52C8C-4871-4605-92D4-8859EEACD5ED}"/>
              </a:ext>
            </a:extLst>
          </p:cNvPr>
          <p:cNvSpPr txBox="1"/>
          <p:nvPr/>
        </p:nvSpPr>
        <p:spPr>
          <a:xfrm>
            <a:off x="4960188" y="2858219"/>
            <a:ext cx="227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/>
              <a:t>00:00:00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CA174-97B4-4D72-9F5A-FDA7207F1559}"/>
              </a:ext>
            </a:extLst>
          </p:cNvPr>
          <p:cNvSpPr txBox="1"/>
          <p:nvPr/>
        </p:nvSpPr>
        <p:spPr>
          <a:xfrm>
            <a:off x="4960188" y="4295955"/>
            <a:ext cx="22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&lt;Fact / Message Text&gt;</a:t>
            </a:r>
          </a:p>
        </p:txBody>
      </p:sp>
    </p:spTree>
    <p:extLst>
      <p:ext uri="{BB962C8B-B14F-4D97-AF65-F5344CB8AC3E}">
        <p14:creationId xmlns:p14="http://schemas.microsoft.com/office/powerpoint/2010/main" val="2290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38D14-178A-4BDA-8372-9FA848D6D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DD061-F70F-4AC1-A91B-9114D4BF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F409-E6DE-4AB7-8AE4-F4C18B4B22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Home Scene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4B2D9-F9C6-4A9D-AAFE-22B5C59B29D4}"/>
              </a:ext>
            </a:extLst>
          </p:cNvPr>
          <p:cNvGrpSpPr/>
          <p:nvPr/>
        </p:nvGrpSpPr>
        <p:grpSpPr>
          <a:xfrm>
            <a:off x="4038600" y="1313796"/>
            <a:ext cx="3331234" cy="4140974"/>
            <a:chOff x="4038600" y="1313796"/>
            <a:chExt cx="3331234" cy="414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29B95-623E-4B4A-BF4F-6B372EACD105}"/>
                </a:ext>
              </a:extLst>
            </p:cNvPr>
            <p:cNvSpPr txBox="1"/>
            <p:nvPr/>
          </p:nvSpPr>
          <p:spPr>
            <a:xfrm>
              <a:off x="4038600" y="1313796"/>
              <a:ext cx="2675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>
                  <a:latin typeface="Walbaum Display SemiBold" panose="020B0604020202020204" pitchFamily="18" charset="0"/>
                </a:rPr>
                <a:t>Lumber Tim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0B6735-6A53-435D-A4B2-28B283FBBB2C}"/>
                </a:ext>
              </a:extLst>
            </p:cNvPr>
            <p:cNvGrpSpPr/>
            <p:nvPr/>
          </p:nvGrpSpPr>
          <p:grpSpPr>
            <a:xfrm>
              <a:off x="4822166" y="2041585"/>
              <a:ext cx="2547668" cy="3413185"/>
              <a:chOff x="4822166" y="2041585"/>
              <a:chExt cx="2547668" cy="34131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09DD32-0992-4928-81E1-6C1A4943648D}"/>
                  </a:ext>
                </a:extLst>
              </p:cNvPr>
              <p:cNvSpPr/>
              <p:nvPr/>
            </p:nvSpPr>
            <p:spPr>
              <a:xfrm>
                <a:off x="4822166" y="2041585"/>
                <a:ext cx="2547668" cy="34131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093EB72-9C4C-4730-BD5D-E402FD3EA71F}"/>
                  </a:ext>
                </a:extLst>
              </p:cNvPr>
              <p:cNvGrpSpPr/>
              <p:nvPr/>
            </p:nvGrpSpPr>
            <p:grpSpPr>
              <a:xfrm>
                <a:off x="5175849" y="2421147"/>
                <a:ext cx="1840302" cy="2558418"/>
                <a:chOff x="5175849" y="2421147"/>
                <a:chExt cx="1840302" cy="255841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08D5F6A-EE32-4EFB-BF93-FB9EEF6DD671}"/>
                    </a:ext>
                  </a:extLst>
                </p:cNvPr>
                <p:cNvSpPr/>
                <p:nvPr/>
              </p:nvSpPr>
              <p:spPr>
                <a:xfrm>
                  <a:off x="5175849" y="242114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&lt;Play Button&gt;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2FE98F-6C00-4473-A5E4-31679D289526}"/>
                    </a:ext>
                  </a:extLst>
                </p:cNvPr>
                <p:cNvSpPr/>
                <p:nvPr/>
              </p:nvSpPr>
              <p:spPr>
                <a:xfrm>
                  <a:off x="5175849" y="353107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&lt;Settings Button&gt;</a:t>
                  </a:r>
                  <a:endParaRPr lang="en-GB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931A7C-308B-4C81-9DD9-22A064CB28EF}"/>
                    </a:ext>
                  </a:extLst>
                </p:cNvPr>
                <p:cNvSpPr txBox="1"/>
                <p:nvPr/>
              </p:nvSpPr>
              <p:spPr>
                <a:xfrm>
                  <a:off x="5357004" y="4641011"/>
                  <a:ext cx="1477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u="sng" dirty="0"/>
                    <a:t>&lt;Close Link&gt;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90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690ED-B049-481C-8D96-8D229BF6FB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5A3FA-C878-4E54-A76A-1A9B6BE0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F6FC-FF70-49E1-B057-55EFA23C0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Gameplay Base Scene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346D6F-940A-4491-AA9A-A33EBDBE849D}"/>
              </a:ext>
            </a:extLst>
          </p:cNvPr>
          <p:cNvGrpSpPr/>
          <p:nvPr/>
        </p:nvGrpSpPr>
        <p:grpSpPr>
          <a:xfrm>
            <a:off x="4822166" y="1177505"/>
            <a:ext cx="2547668" cy="4502988"/>
            <a:chOff x="4822166" y="1247955"/>
            <a:chExt cx="2547668" cy="45029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C4032-036F-432A-8ED8-A4B3FF7B9D59}"/>
                </a:ext>
              </a:extLst>
            </p:cNvPr>
            <p:cNvSpPr/>
            <p:nvPr/>
          </p:nvSpPr>
          <p:spPr>
            <a:xfrm>
              <a:off x="4822166" y="1247955"/>
              <a:ext cx="2547668" cy="4502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3C8C3-0A8E-4B52-9294-3D31FAE0D854}"/>
                </a:ext>
              </a:extLst>
            </p:cNvPr>
            <p:cNvGrpSpPr/>
            <p:nvPr/>
          </p:nvGrpSpPr>
          <p:grpSpPr>
            <a:xfrm>
              <a:off x="5175848" y="1432105"/>
              <a:ext cx="1840302" cy="4232453"/>
              <a:chOff x="5175848" y="1432105"/>
              <a:chExt cx="1840302" cy="4232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5B0ED3-10B8-4647-9A26-0218D360E2E0}"/>
                  </a:ext>
                </a:extLst>
              </p:cNvPr>
              <p:cNvGrpSpPr/>
              <p:nvPr/>
            </p:nvGrpSpPr>
            <p:grpSpPr>
              <a:xfrm>
                <a:off x="5175848" y="1432105"/>
                <a:ext cx="1840302" cy="3570437"/>
                <a:chOff x="5175849" y="1619550"/>
                <a:chExt cx="1840302" cy="357043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6B0E18-1B53-40C2-B195-7C28A100A79E}"/>
                    </a:ext>
                  </a:extLst>
                </p:cNvPr>
                <p:cNvSpPr/>
                <p:nvPr/>
              </p:nvSpPr>
              <p:spPr>
                <a:xfrm>
                  <a:off x="5175849" y="1619550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&lt;Level Select Button&gt;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08710E0-E610-43EC-B9F7-2457516E79F4}"/>
                    </a:ext>
                  </a:extLst>
                </p:cNvPr>
                <p:cNvSpPr/>
                <p:nvPr/>
              </p:nvSpPr>
              <p:spPr>
                <a:xfrm>
                  <a:off x="5175849" y="256623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&lt;Store Button&gt;</a:t>
                  </a:r>
                  <a:endParaRPr lang="en-GB" sz="14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E1900A0-FAD2-4DEC-82BE-58B3A41B2D4F}"/>
                    </a:ext>
                  </a:extLst>
                </p:cNvPr>
                <p:cNvSpPr/>
                <p:nvPr/>
              </p:nvSpPr>
              <p:spPr>
                <a:xfrm>
                  <a:off x="5175849" y="445961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&lt;Skills Edit Button&gt;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C71522A-FF1E-4588-B5AB-1BBC8AE17D72}"/>
                    </a:ext>
                  </a:extLst>
                </p:cNvPr>
                <p:cNvSpPr/>
                <p:nvPr/>
              </p:nvSpPr>
              <p:spPr>
                <a:xfrm>
                  <a:off x="5175849" y="3512928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&lt;Avatar Edit Button&gt;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E9DDD3-12E8-4FE1-8FD6-5669C9788524}"/>
                  </a:ext>
                </a:extLst>
              </p:cNvPr>
              <p:cNvSpPr/>
              <p:nvPr/>
            </p:nvSpPr>
            <p:spPr>
              <a:xfrm>
                <a:off x="5441829" y="521886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&lt;Back Button&gt;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4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8F59F-2BAE-4836-8015-C2269622E7BE}"/>
              </a:ext>
            </a:extLst>
          </p:cNvPr>
          <p:cNvSpPr txBox="1"/>
          <p:nvPr/>
        </p:nvSpPr>
        <p:spPr>
          <a:xfrm>
            <a:off x="4497238" y="1459727"/>
            <a:ext cx="3197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&lt;Tree Select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6F5A0-935B-4CE6-AF1E-4F522980F649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BF998D-D28E-4341-BAC1-7B9E6BCFB044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D61EEF-9EE4-4098-BC05-671F1DA8D7C9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689DB9A-88CF-42D6-A290-FB3A7F695628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9F2C5CC-A32D-4E09-A2E6-AD432FD3DFA8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" name="Graphic 9" descr="Deciduous tree with solid fill">
                  <a:extLst>
                    <a:ext uri="{FF2B5EF4-FFF2-40B4-BE49-F238E27FC236}">
                      <a16:creationId xmlns:a16="http://schemas.microsoft.com/office/drawing/2014/main" id="{E102E263-49E6-4163-AEFE-958A45406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61CE4-2B28-4A47-9E33-350218F0B342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EC96D5B-7048-47BE-936C-3D0144924B51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EC1D9AA-967A-447D-B524-B58A63EEFE2E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" name="Graphic 7" descr="Withering Tree with solid fill">
                    <a:extLst>
                      <a:ext uri="{FF2B5EF4-FFF2-40B4-BE49-F238E27FC236}">
                        <a16:creationId xmlns:a16="http://schemas.microsoft.com/office/drawing/2014/main" id="{48028DD8-21C9-4BB1-A1B1-BF0B25551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9863D3-7D22-4CC8-B4EB-84B536C53294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D1DBF4-73FF-49D7-88B2-6FFD791EDCB4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0EA82-9D5C-4651-A090-70A6E3CB6E15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E2F0F5F-7EA7-4AA6-A6C5-7C73EBF532C3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2" name="Graphic 11" descr="Fir tree with solid fill">
                    <a:extLst>
                      <a:ext uri="{FF2B5EF4-FFF2-40B4-BE49-F238E27FC236}">
                        <a16:creationId xmlns:a16="http://schemas.microsoft.com/office/drawing/2014/main" id="{24F78BC5-4253-4473-BD57-01F28B8D6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617D446-DE19-4671-BD19-7262CB379B87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4" name="Graphic 33" descr="Caret Right with solid fill">
              <a:extLst>
                <a:ext uri="{FF2B5EF4-FFF2-40B4-BE49-F238E27FC236}">
                  <a16:creationId xmlns:a16="http://schemas.microsoft.com/office/drawing/2014/main" id="{AAC1EDA2-5A41-4E89-9340-761CA186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ret Right with solid fill">
              <a:extLst>
                <a:ext uri="{FF2B5EF4-FFF2-40B4-BE49-F238E27FC236}">
                  <a16:creationId xmlns:a16="http://schemas.microsoft.com/office/drawing/2014/main" id="{B6AC6FDC-C9C9-43FB-8278-CC855F30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7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  <a:p>
            <a:r>
              <a:rPr lang="en-GB" dirty="0"/>
              <a:t>(Overwrite Modal)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61A5E-9F30-4A62-B381-D4FBE7545E51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7AFF64-7DD3-40E9-A062-EEE71CB85A75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99E61A-0E60-4108-AD17-058B7CC7FA6A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4FD7A-4723-421D-93E4-F53D8182D0CA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Graphic 20" descr="Deciduous tree with solid fill">
                  <a:extLst>
                    <a:ext uri="{FF2B5EF4-FFF2-40B4-BE49-F238E27FC236}">
                      <a16:creationId xmlns:a16="http://schemas.microsoft.com/office/drawing/2014/main" id="{A5904C94-381C-4462-94F8-2AB204027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012F811-9951-4AF8-B402-24586F591DA5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FA50B39-CBD4-4EF3-A916-95E8B04B51A8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1A33913-4F45-4F84-82A3-C936F5C4A7AA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9" name="Graphic 18" descr="Withering Tree with solid fill">
                    <a:extLst>
                      <a:ext uri="{FF2B5EF4-FFF2-40B4-BE49-F238E27FC236}">
                        <a16:creationId xmlns:a16="http://schemas.microsoft.com/office/drawing/2014/main" id="{7F3C47E0-9052-42CF-9764-7AF3A8A53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2DB4868-F750-4F3E-9050-9FB522F0F767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8A5796-DB75-4444-96EB-ECBA02E1043C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CF4D9AD-8EDC-4BB2-A8F4-AB21C8D4EE5A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23F0CF6-6517-41FF-B3B7-1D768C71256B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5" name="Graphic 14" descr="Fir tree with solid fill">
                    <a:extLst>
                      <a:ext uri="{FF2B5EF4-FFF2-40B4-BE49-F238E27FC236}">
                        <a16:creationId xmlns:a16="http://schemas.microsoft.com/office/drawing/2014/main" id="{C4BD59E4-2800-4388-B461-DBBCBAE5B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F1EF854-6E71-48F4-A800-10EF580AED59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7" name="Graphic 6" descr="Caret Right with solid fill">
              <a:extLst>
                <a:ext uri="{FF2B5EF4-FFF2-40B4-BE49-F238E27FC236}">
                  <a16:creationId xmlns:a16="http://schemas.microsoft.com/office/drawing/2014/main" id="{A8EC0DF4-1F4C-48B1-B9B5-33EA373F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B59A1265-CA3D-41DC-9DB0-1A995540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38F4D-4619-4104-A6C8-10F0537C306E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EE7AE-13D9-4FDF-BCC4-76FA16FB9A83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F61381-EDDB-4E26-89A7-6091E2902E09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86ED41-DDE8-472D-A463-819F551CA6AC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2D93E-4BA2-4B8A-9C62-C7E6878306C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232653-CA74-4A2A-BEC9-148F118BE76B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0D94C2-90F7-471E-8E0E-A5CE85E74CBD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F9C8D7-9909-4EDF-911A-FC898A9E415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</p:txBody>
      </p:sp>
    </p:spTree>
    <p:extLst>
      <p:ext uri="{BB962C8B-B14F-4D97-AF65-F5344CB8AC3E}">
        <p14:creationId xmlns:p14="http://schemas.microsoft.com/office/powerpoint/2010/main" val="39240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EFA1E-A25F-4F9B-93A3-74BEF10F68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9542C-19C9-44B9-BE62-01124F4D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C879-B80E-497E-8704-21E5DAC009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</p:txBody>
      </p:sp>
      <p:pic>
        <p:nvPicPr>
          <p:cNvPr id="6" name="Graphic 5" descr="Add with solid fill">
            <a:extLst>
              <a:ext uri="{FF2B5EF4-FFF2-40B4-BE49-F238E27FC236}">
                <a16:creationId xmlns:a16="http://schemas.microsoft.com/office/drawing/2014/main" id="{B9248B70-4DF3-4E28-A05E-7DB342D6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03" y="3293999"/>
            <a:ext cx="270000" cy="270000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59AB2FC7-CEC9-4344-92C3-58E2EE50D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04" y="3158999"/>
            <a:ext cx="540000" cy="540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6420A24-ACAD-4541-B5CE-344D6A5C757E}"/>
              </a:ext>
            </a:extLst>
          </p:cNvPr>
          <p:cNvGrpSpPr/>
          <p:nvPr/>
        </p:nvGrpSpPr>
        <p:grpSpPr>
          <a:xfrm>
            <a:off x="9845442" y="525757"/>
            <a:ext cx="1080000" cy="1080000"/>
            <a:chOff x="9868619" y="529087"/>
            <a:chExt cx="1080000" cy="108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C88C5A-B256-4EE1-87CE-ABDFB59EE3DF}"/>
                </a:ext>
              </a:extLst>
            </p:cNvPr>
            <p:cNvSpPr/>
            <p:nvPr/>
          </p:nvSpPr>
          <p:spPr>
            <a:xfrm>
              <a:off x="9868619" y="52908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Graphic 15" descr="Formal Shirt with solid fill">
              <a:extLst>
                <a:ext uri="{FF2B5EF4-FFF2-40B4-BE49-F238E27FC236}">
                  <a16:creationId xmlns:a16="http://schemas.microsoft.com/office/drawing/2014/main" id="{E8AC8AED-E79C-48B0-9E04-E6371F52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38619" y="647943"/>
              <a:ext cx="540000" cy="540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8FF52F-F0FA-477F-9A0A-893E77DB1977}"/>
                </a:ext>
              </a:extLst>
            </p:cNvPr>
            <p:cNvGrpSpPr/>
            <p:nvPr/>
          </p:nvGrpSpPr>
          <p:grpSpPr>
            <a:xfrm>
              <a:off x="10078619" y="1211455"/>
              <a:ext cx="659999" cy="307777"/>
              <a:chOff x="9668446" y="2424396"/>
              <a:chExt cx="659999" cy="307777"/>
            </a:xfrm>
          </p:grpSpPr>
          <p:pic>
            <p:nvPicPr>
              <p:cNvPr id="12" name="Graphic 11" descr="Coins with solid fill">
                <a:extLst>
                  <a:ext uri="{FF2B5EF4-FFF2-40B4-BE49-F238E27FC236}">
                    <a16:creationId xmlns:a16="http://schemas.microsoft.com/office/drawing/2014/main" id="{4C01D73F-2C1B-4488-9C94-F8677FA6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58445" y="2454396"/>
                <a:ext cx="270000" cy="2700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ADAB3-C649-469A-B862-D24FE4FC19B0}"/>
                  </a:ext>
                </a:extLst>
              </p:cNvPr>
              <p:cNvSpPr txBox="1"/>
              <p:nvPr/>
            </p:nvSpPr>
            <p:spPr>
              <a:xfrm>
                <a:off x="9668446" y="2424396"/>
                <a:ext cx="435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00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275E4B-8AE2-4C79-9574-022F73FEDE3F}"/>
              </a:ext>
            </a:extLst>
          </p:cNvPr>
          <p:cNvGrpSpPr/>
          <p:nvPr/>
        </p:nvGrpSpPr>
        <p:grpSpPr>
          <a:xfrm>
            <a:off x="8585444" y="529087"/>
            <a:ext cx="1080000" cy="1080000"/>
            <a:chOff x="8585444" y="529087"/>
            <a:chExt cx="1080000" cy="1080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00140E-870A-4700-A0BD-86EF453C215B}"/>
                </a:ext>
              </a:extLst>
            </p:cNvPr>
            <p:cNvGrpSpPr/>
            <p:nvPr/>
          </p:nvGrpSpPr>
          <p:grpSpPr>
            <a:xfrm>
              <a:off x="8585444" y="529087"/>
              <a:ext cx="1080000" cy="1080000"/>
              <a:chOff x="9868619" y="529087"/>
              <a:chExt cx="1080000" cy="108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86A3DD-FB0D-4729-B66A-0831B4721C5E}"/>
                  </a:ext>
                </a:extLst>
              </p:cNvPr>
              <p:cNvSpPr/>
              <p:nvPr/>
            </p:nvSpPr>
            <p:spPr>
              <a:xfrm>
                <a:off x="9868619" y="529087"/>
                <a:ext cx="1080000" cy="10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F413E87-A203-43D8-85A0-91ABE0DC8845}"/>
                  </a:ext>
                </a:extLst>
              </p:cNvPr>
              <p:cNvGrpSpPr/>
              <p:nvPr/>
            </p:nvGrpSpPr>
            <p:grpSpPr>
              <a:xfrm>
                <a:off x="10078619" y="1211455"/>
                <a:ext cx="659999" cy="307777"/>
                <a:chOff x="9668446" y="2424396"/>
                <a:chExt cx="659999" cy="307777"/>
              </a:xfrm>
            </p:grpSpPr>
            <p:pic>
              <p:nvPicPr>
                <p:cNvPr id="26" name="Graphic 25" descr="Coins with solid fill">
                  <a:extLst>
                    <a:ext uri="{FF2B5EF4-FFF2-40B4-BE49-F238E27FC236}">
                      <a16:creationId xmlns:a16="http://schemas.microsoft.com/office/drawing/2014/main" id="{E86B0688-95B0-478B-A092-BA0EF290F4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8445" y="2454396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5E3615-B497-4BA3-9D5E-FA9F423E5C01}"/>
                    </a:ext>
                  </a:extLst>
                </p:cNvPr>
                <p:cNvSpPr txBox="1"/>
                <p:nvPr/>
              </p:nvSpPr>
              <p:spPr>
                <a:xfrm>
                  <a:off x="9668446" y="2424396"/>
                  <a:ext cx="4359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00</a:t>
                  </a:r>
                </a:p>
              </p:txBody>
            </p:sp>
          </p:grpSp>
        </p:grpSp>
        <p:pic>
          <p:nvPicPr>
            <p:cNvPr id="14" name="Graphic 13" descr="Pants with solid fill">
              <a:extLst>
                <a:ext uri="{FF2B5EF4-FFF2-40B4-BE49-F238E27FC236}">
                  <a16:creationId xmlns:a16="http://schemas.microsoft.com/office/drawing/2014/main" id="{46C88C3A-C71B-440F-A3F8-EBB20F59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5444" y="647943"/>
              <a:ext cx="540000" cy="54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D1AC8-DE62-4EC0-ACC0-CD6B2445FC90}"/>
              </a:ext>
            </a:extLst>
          </p:cNvPr>
          <p:cNvGrpSpPr/>
          <p:nvPr/>
        </p:nvGrpSpPr>
        <p:grpSpPr>
          <a:xfrm>
            <a:off x="8585444" y="2395268"/>
            <a:ext cx="1080000" cy="1080000"/>
            <a:chOff x="9868619" y="529087"/>
            <a:chExt cx="1080000" cy="108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A3367A-DA0E-47E9-A37A-1261971D9269}"/>
                </a:ext>
              </a:extLst>
            </p:cNvPr>
            <p:cNvSpPr/>
            <p:nvPr/>
          </p:nvSpPr>
          <p:spPr>
            <a:xfrm>
              <a:off x="9868619" y="52908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0740DD-129B-49B7-8DC0-C5F727DAE4B9}"/>
                </a:ext>
              </a:extLst>
            </p:cNvPr>
            <p:cNvGrpSpPr/>
            <p:nvPr/>
          </p:nvGrpSpPr>
          <p:grpSpPr>
            <a:xfrm>
              <a:off x="10078619" y="1211455"/>
              <a:ext cx="659999" cy="307777"/>
              <a:chOff x="9668446" y="2424396"/>
              <a:chExt cx="659999" cy="307777"/>
            </a:xfrm>
          </p:grpSpPr>
          <p:pic>
            <p:nvPicPr>
              <p:cNvPr id="33" name="Graphic 32" descr="Coins with solid fill">
                <a:extLst>
                  <a:ext uri="{FF2B5EF4-FFF2-40B4-BE49-F238E27FC236}">
                    <a16:creationId xmlns:a16="http://schemas.microsoft.com/office/drawing/2014/main" id="{92E49587-C2F4-4943-A401-7389F548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58445" y="2454396"/>
                <a:ext cx="270000" cy="2700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AB7363-C4A2-4A22-86B2-4409200C2125}"/>
                  </a:ext>
                </a:extLst>
              </p:cNvPr>
              <p:cNvSpPr txBox="1"/>
              <p:nvPr/>
            </p:nvSpPr>
            <p:spPr>
              <a:xfrm>
                <a:off x="9668446" y="2424396"/>
                <a:ext cx="435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00</a:t>
                </a:r>
              </a:p>
            </p:txBody>
          </p:sp>
        </p:grpSp>
      </p:grpSp>
      <p:pic>
        <p:nvPicPr>
          <p:cNvPr id="10" name="Graphic 9" descr="Prehistoric Tool with solid fill">
            <a:extLst>
              <a:ext uri="{FF2B5EF4-FFF2-40B4-BE49-F238E27FC236}">
                <a16:creationId xmlns:a16="http://schemas.microsoft.com/office/drawing/2014/main" id="{ACF59021-1153-4089-B7B8-75DBF8A3D3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2463" y="2567636"/>
            <a:ext cx="540000" cy="54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7CC48C7-AB31-4125-A9BD-6901D61C3109}"/>
              </a:ext>
            </a:extLst>
          </p:cNvPr>
          <p:cNvGrpSpPr/>
          <p:nvPr/>
        </p:nvGrpSpPr>
        <p:grpSpPr>
          <a:xfrm>
            <a:off x="9291562" y="4301706"/>
            <a:ext cx="1080000" cy="1080000"/>
            <a:chOff x="9868619" y="529087"/>
            <a:chExt cx="1080000" cy="108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7EBD20-598B-4D42-8336-AB3EE4A5EB94}"/>
                </a:ext>
              </a:extLst>
            </p:cNvPr>
            <p:cNvSpPr/>
            <p:nvPr/>
          </p:nvSpPr>
          <p:spPr>
            <a:xfrm>
              <a:off x="9868619" y="529087"/>
              <a:ext cx="1080000" cy="10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2E42C1A-A675-4D32-AB01-9186A57B714A}"/>
                </a:ext>
              </a:extLst>
            </p:cNvPr>
            <p:cNvGrpSpPr/>
            <p:nvPr/>
          </p:nvGrpSpPr>
          <p:grpSpPr>
            <a:xfrm>
              <a:off x="10078619" y="1211455"/>
              <a:ext cx="659999" cy="307777"/>
              <a:chOff x="9668446" y="2424396"/>
              <a:chExt cx="659999" cy="307777"/>
            </a:xfrm>
          </p:grpSpPr>
          <p:pic>
            <p:nvPicPr>
              <p:cNvPr id="39" name="Graphic 38" descr="Coins with solid fill">
                <a:extLst>
                  <a:ext uri="{FF2B5EF4-FFF2-40B4-BE49-F238E27FC236}">
                    <a16:creationId xmlns:a16="http://schemas.microsoft.com/office/drawing/2014/main" id="{F67BA7AF-206A-4E92-8E93-A2A400553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58445" y="2454396"/>
                <a:ext cx="270000" cy="2700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7A5DC7-843D-4D2C-B3EF-F9ECB9560FA3}"/>
                  </a:ext>
                </a:extLst>
              </p:cNvPr>
              <p:cNvSpPr txBox="1"/>
              <p:nvPr/>
            </p:nvSpPr>
            <p:spPr>
              <a:xfrm>
                <a:off x="9668446" y="2424396"/>
                <a:ext cx="435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00</a:t>
                </a:r>
              </a:p>
            </p:txBody>
          </p:sp>
        </p:grpSp>
      </p:grpSp>
      <p:pic>
        <p:nvPicPr>
          <p:cNvPr id="41" name="Graphic 40" descr="Caret Right with solid fill">
            <a:extLst>
              <a:ext uri="{FF2B5EF4-FFF2-40B4-BE49-F238E27FC236}">
                <a16:creationId xmlns:a16="http://schemas.microsoft.com/office/drawing/2014/main" id="{8DD7567C-CF97-4136-ADF6-A5291D8DAF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2613" y="2753999"/>
            <a:ext cx="540000" cy="540000"/>
          </a:xfrm>
          <a:prstGeom prst="rect">
            <a:avLst/>
          </a:prstGeom>
        </p:spPr>
      </p:pic>
      <p:pic>
        <p:nvPicPr>
          <p:cNvPr id="42" name="Graphic 41" descr="Caret Right with solid fill">
            <a:extLst>
              <a:ext uri="{FF2B5EF4-FFF2-40B4-BE49-F238E27FC236}">
                <a16:creationId xmlns:a16="http://schemas.microsoft.com/office/drawing/2014/main" id="{057BA6C8-360A-4583-A492-9364C4B37F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56203" y="20276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07C3-E429-402E-8E04-BA9A4E96CD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72E9-AC20-40DB-9F73-CA864BE1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0E1-9B85-4117-9376-CDCF1D6F1F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ED92-765F-4E96-A707-7D9DECE097D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388A58-AF95-4A68-B82F-500E5D086468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215C9-03F5-4DC1-932E-F5B9818851BF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9EE697-F5F6-46E4-BCFC-38383F05D329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A6D88-94FD-4F22-B70A-6C60472C1193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1A3ECB-9C13-40BE-ABAC-8DE9BA7490E8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00EE03-9053-48F4-8CBB-C566B7DD8EC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12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F5E8-F00B-4B72-801F-4C725B4530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D9474-D679-4EA4-9A68-FDB421D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1FD6B-E10B-48CA-A9E8-CF188B607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Player Stat Scene</a:t>
            </a:r>
          </a:p>
        </p:txBody>
      </p:sp>
    </p:spTree>
    <p:extLst>
      <p:ext uri="{BB962C8B-B14F-4D97-AF65-F5344CB8AC3E}">
        <p14:creationId xmlns:p14="http://schemas.microsoft.com/office/powerpoint/2010/main" val="31789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256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Walbaum Display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Zackery Turman</dc:creator>
  <cp:lastModifiedBy>Zackery Turman</cp:lastModifiedBy>
  <cp:revision>9</cp:revision>
  <dcterms:created xsi:type="dcterms:W3CDTF">2021-12-29T16:48:41Z</dcterms:created>
  <dcterms:modified xsi:type="dcterms:W3CDTF">2021-12-30T14:38:22Z</dcterms:modified>
</cp:coreProperties>
</file>