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1" r:id="rId2"/>
    <p:sldId id="260" r:id="rId3"/>
    <p:sldId id="262" r:id="rId4"/>
    <p:sldId id="263" r:id="rId5"/>
    <p:sldId id="271" r:id="rId6"/>
    <p:sldId id="273" r:id="rId7"/>
    <p:sldId id="275" r:id="rId8"/>
    <p:sldId id="265" r:id="rId9"/>
    <p:sldId id="274" r:id="rId10"/>
    <p:sldId id="266" r:id="rId11"/>
    <p:sldId id="264" r:id="rId12"/>
    <p:sldId id="270" r:id="rId13"/>
    <p:sldId id="267" r:id="rId14"/>
    <p:sldId id="268" r:id="rId15"/>
    <p:sldId id="269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84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>
        <p:scale>
          <a:sx n="83" d="100"/>
          <a:sy n="83" d="100"/>
        </p:scale>
        <p:origin x="63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B2958-2FF4-4A0E-98C7-6BD80E279F80}" type="datetimeFigureOut">
              <a:rPr lang="en-GB" smtClean="0"/>
              <a:t>30/12/2021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1FEDC2-8A67-480A-880B-247FC5C6C0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646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7DD11-4AD0-4662-B64A-FB5BC99F8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301A53-4902-4490-8FDA-D9C8AF6969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C5C3C-6E7E-4770-950B-A2CBBDD914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DFBC69-403D-4651-90A8-6CAE3C3F4C80}" type="datetime1">
              <a:rPr lang="en-GB" smtClean="0"/>
              <a:t>30/12/2021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3B15D-FE15-4AFF-B54A-C6FE9F270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No Paws Off Lead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B2351-5DA4-4157-8251-62B3649B1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09463D-90E9-4453-BE36-0F30FD0DD0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393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8AB2C-8C1C-4F51-A607-9A45F76E6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0BEB98-FDDA-47F6-B3F7-BBB76FAA6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4BAF1-9CB7-4B7A-826D-EFD704D29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37D20A-9958-401F-932D-09E71D266453}" type="datetime1">
              <a:rPr lang="en-GB" smtClean="0"/>
              <a:t>30/12/2021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704F0-A283-4C8C-BFEE-8C49E5000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No Paws Off Lead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661F7-9F7F-4FB8-BC06-ECC5A5C95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09463D-90E9-4453-BE36-0F30FD0DD0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1774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C1FFFE-E7D1-4046-B47E-6EF1DB26F7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494C76-4667-4998-AA30-722608E21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217CA-17B0-4EF4-BADE-C02F2EBA04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77722F-6A10-4812-A798-E95E92FD1F8D}" type="datetime1">
              <a:rPr lang="en-GB" smtClean="0"/>
              <a:t>30/12/2021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97BDF-DAB1-4633-B485-3727D83D4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No Paws Off Lead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DE944-D48B-4833-AD37-90BB0AD31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09463D-90E9-4453-BE36-0F30FD0DD0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128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2F86F7A-7AEE-4A22-9C82-6D17BA141E0F}"/>
              </a:ext>
            </a:extLst>
          </p:cNvPr>
          <p:cNvGrpSpPr/>
          <p:nvPr userDrawn="1"/>
        </p:nvGrpSpPr>
        <p:grpSpPr>
          <a:xfrm>
            <a:off x="3936000" y="729000"/>
            <a:ext cx="4320000" cy="5400000"/>
            <a:chOff x="3495368" y="508818"/>
            <a:chExt cx="4320000" cy="5400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36030EC-071D-4869-9EC3-C223889225FC}"/>
                </a:ext>
              </a:extLst>
            </p:cNvPr>
            <p:cNvSpPr/>
            <p:nvPr/>
          </p:nvSpPr>
          <p:spPr>
            <a:xfrm>
              <a:off x="3495368" y="508818"/>
              <a:ext cx="4320000" cy="540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6557D54-FC33-49E5-93B3-C742D8C37B2B}"/>
                </a:ext>
              </a:extLst>
            </p:cNvPr>
            <p:cNvGrpSpPr/>
            <p:nvPr/>
          </p:nvGrpSpPr>
          <p:grpSpPr>
            <a:xfrm>
              <a:off x="3495368" y="508818"/>
              <a:ext cx="4320000" cy="5400000"/>
              <a:chOff x="3495368" y="508818"/>
              <a:chExt cx="4320000" cy="5400000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A39827F-90C9-4D08-BDB2-4C97FF52EA13}"/>
                  </a:ext>
                </a:extLst>
              </p:cNvPr>
              <p:cNvSpPr/>
              <p:nvPr/>
            </p:nvSpPr>
            <p:spPr>
              <a:xfrm>
                <a:off x="3495368" y="508818"/>
                <a:ext cx="4320000" cy="5400000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2E6031BC-7AA1-41C2-98AE-3EE7142F8C54}"/>
                  </a:ext>
                </a:extLst>
              </p:cNvPr>
              <p:cNvGrpSpPr/>
              <p:nvPr/>
            </p:nvGrpSpPr>
            <p:grpSpPr>
              <a:xfrm>
                <a:off x="3495368" y="508818"/>
                <a:ext cx="4320000" cy="360000"/>
                <a:chOff x="3495368" y="508818"/>
                <a:chExt cx="4320000" cy="360000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291F0F37-2127-47FD-9D9B-574FB3375435}"/>
                    </a:ext>
                  </a:extLst>
                </p:cNvPr>
                <p:cNvSpPr/>
                <p:nvPr/>
              </p:nvSpPr>
              <p:spPr>
                <a:xfrm>
                  <a:off x="3495368" y="508818"/>
                  <a:ext cx="4320000" cy="360000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18" name="Graphic 17" descr="Full battery with solid fill">
                  <a:extLst>
                    <a:ext uri="{FF2B5EF4-FFF2-40B4-BE49-F238E27FC236}">
                      <a16:creationId xmlns:a16="http://schemas.microsoft.com/office/drawing/2014/main" id="{9B988D5C-2BAD-4EB5-97F6-F46A79900B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07051" y="508818"/>
                  <a:ext cx="360000" cy="360000"/>
                </a:xfrm>
                <a:prstGeom prst="rect">
                  <a:avLst/>
                </a:prstGeom>
              </p:spPr>
            </p:pic>
            <p:pic>
              <p:nvPicPr>
                <p:cNvPr id="19" name="Graphic 18" descr="Wi-Fi with solid fill">
                  <a:extLst>
                    <a:ext uri="{FF2B5EF4-FFF2-40B4-BE49-F238E27FC236}">
                      <a16:creationId xmlns:a16="http://schemas.microsoft.com/office/drawing/2014/main" id="{25B9D3A3-7B8E-4C02-BB8B-E2164C6DFCC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05788" y="544818"/>
                  <a:ext cx="288000" cy="288000"/>
                </a:xfrm>
                <a:prstGeom prst="rect">
                  <a:avLst/>
                </a:prstGeom>
              </p:spPr>
            </p:pic>
            <p:pic>
              <p:nvPicPr>
                <p:cNvPr id="20" name="Graphic 19" descr="Signal with solid fill">
                  <a:extLst>
                    <a:ext uri="{FF2B5EF4-FFF2-40B4-BE49-F238E27FC236}">
                      <a16:creationId xmlns:a16="http://schemas.microsoft.com/office/drawing/2014/main" id="{425562E6-365D-48DC-B21E-6DCA16A4A2F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04525" y="544818"/>
                  <a:ext cx="288000" cy="288000"/>
                </a:xfrm>
                <a:prstGeom prst="rect">
                  <a:avLst/>
                </a:prstGeom>
              </p:spPr>
            </p:pic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40E2C8B7-2751-4ED2-AD80-0255F09AAA0C}"/>
                  </a:ext>
                </a:extLst>
              </p:cNvPr>
              <p:cNvGrpSpPr/>
              <p:nvPr/>
            </p:nvGrpSpPr>
            <p:grpSpPr>
              <a:xfrm>
                <a:off x="3495368" y="5548818"/>
                <a:ext cx="4320000" cy="360000"/>
                <a:chOff x="3495368" y="5548818"/>
                <a:chExt cx="4320000" cy="360000"/>
              </a:xfrm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46B9571C-EC37-4124-9218-ABA3F10609A1}"/>
                    </a:ext>
                  </a:extLst>
                </p:cNvPr>
                <p:cNvSpPr/>
                <p:nvPr/>
              </p:nvSpPr>
              <p:spPr>
                <a:xfrm>
                  <a:off x="3495368" y="5548818"/>
                  <a:ext cx="4320000" cy="360000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14" name="Graphic 13" descr="Harvey Balls 0% with solid fill">
                  <a:extLst>
                    <a:ext uri="{FF2B5EF4-FFF2-40B4-BE49-F238E27FC236}">
                      <a16:creationId xmlns:a16="http://schemas.microsoft.com/office/drawing/2014/main" id="{53599C10-2B11-4483-A098-4CA106B6DB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75368" y="5548818"/>
                  <a:ext cx="360000" cy="360000"/>
                </a:xfrm>
                <a:prstGeom prst="rect">
                  <a:avLst/>
                </a:prstGeom>
              </p:spPr>
            </p:pic>
            <p:pic>
              <p:nvPicPr>
                <p:cNvPr id="15" name="Graphic 14" descr="Play with solid fill">
                  <a:extLst>
                    <a:ext uri="{FF2B5EF4-FFF2-40B4-BE49-F238E27FC236}">
                      <a16:creationId xmlns:a16="http://schemas.microsoft.com/office/drawing/2014/main" id="{77AA28B9-65F3-4A17-BE03-2AB11BAA10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6604525" y="5548818"/>
                  <a:ext cx="360000" cy="360000"/>
                </a:xfrm>
                <a:prstGeom prst="rect">
                  <a:avLst/>
                </a:prstGeom>
              </p:spPr>
            </p:pic>
            <p:pic>
              <p:nvPicPr>
                <p:cNvPr id="16" name="Graphic 15" descr="Hamburger Menu Icon outline">
                  <a:extLst>
                    <a:ext uri="{FF2B5EF4-FFF2-40B4-BE49-F238E27FC236}">
                      <a16:creationId xmlns:a16="http://schemas.microsoft.com/office/drawing/2014/main" id="{235A707A-2A7E-4C09-8212-3BFF3E1B4D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4346211" y="5548818"/>
                  <a:ext cx="360000" cy="360000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6398A4F8-8551-483C-BFB7-8693748492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6428E-DBEA-4E9B-9C66-F65C2607BAF4}" type="datetime1">
              <a:rPr lang="en-GB" smtClean="0"/>
              <a:t>30/12/2021</a:t>
            </a:fld>
            <a:endParaRPr lang="en-GB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3EBDA9FC-3C44-4983-91FF-7DFABBD13D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No Paws Off Lead</a:t>
            </a:r>
            <a:endParaRPr lang="en-GB" dirty="0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C5AEB7DD-02E7-4294-9F62-BF73DEECD2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9463D-90E9-4453-BE36-0F30FD0DD0DF}" type="slidenum">
              <a:rPr lang="en-GB" smtClean="0"/>
              <a:t>‹#›</a:t>
            </a:fld>
            <a:endParaRPr lang="en-GB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6C91D9B4-0106-4B4D-B629-E5E12525189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728999"/>
            <a:ext cx="2871158" cy="540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Scene Title</a:t>
            </a:r>
          </a:p>
        </p:txBody>
      </p:sp>
    </p:spTree>
    <p:extLst>
      <p:ext uri="{BB962C8B-B14F-4D97-AF65-F5344CB8AC3E}">
        <p14:creationId xmlns:p14="http://schemas.microsoft.com/office/powerpoint/2010/main" val="3405311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6FF50-FE60-4AC7-81C7-57C206C4C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5492A6-4597-4E39-A3E2-29668156E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99B0C-01C1-4FC0-8EAB-5F746BE757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BDFED6-B5E7-4375-BFBB-C4F4BF296D18}" type="datetime1">
              <a:rPr lang="en-GB" smtClean="0"/>
              <a:t>30/12/2021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9FF6D-48B0-42D1-B237-039F5147E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No Paws Off Lead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18988-CEDE-4974-9C2D-1471F4E84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09463D-90E9-4453-BE36-0F30FD0DD0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89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A1242-21FD-4524-83CE-19DD3A92E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19E2C-C144-424D-915A-F6694BC054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498E7C-DD43-410D-99F2-8305D482A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28E82-85BC-4308-87F2-F044BE4743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E022AD-85CA-421C-A3BB-9F4A31F404C7}" type="datetime1">
              <a:rPr lang="en-GB" smtClean="0"/>
              <a:t>30/12/2021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8CC8EC-7B61-4463-BFFA-4F670D864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No Paws Off Lead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0E871-ACA9-4F44-A011-DD83F7A75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09463D-90E9-4453-BE36-0F30FD0DD0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466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7406C-7260-4134-A55F-457A33E82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F0394-E3B3-4725-BA42-E9F3DF1E1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6D88F7-CBCC-406A-A3BC-550FF41F9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9C3C1E-CAE2-4EF2-B4A5-8A640100E3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A607F6-87D0-427D-AF58-D41C2BF04B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49A6A4-051F-4357-BD47-B6B9966E7A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061625-481D-4CA2-81E1-302ADB1EF9ED}" type="datetime1">
              <a:rPr lang="en-GB" smtClean="0"/>
              <a:t>30/12/2021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4C1BFE-6AB0-4BFA-B54E-A0B39EE3E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No Paws Off Lead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98416E-FAC2-4DEA-A00A-BACCF3A91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09463D-90E9-4453-BE36-0F30FD0DD0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88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5583B-44A9-4A0B-A3D9-19724035F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C21646-EACC-4AAE-962C-39BF94BC81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C20F4DA-A58F-44AB-98BD-C77F967EB41F}" type="datetime1">
              <a:rPr lang="en-GB" smtClean="0"/>
              <a:t>30/12/2021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62225-2D77-4C3B-A6C5-2A82CDD27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No Paws Off Lead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85723C-7582-47A2-AB50-09443304D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09463D-90E9-4453-BE36-0F30FD0DD0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639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899E66-9BC9-4974-8C2E-9F6DB36504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CBC7CB-4D8C-4259-A4AE-1ABA976D5DA7}" type="datetime1">
              <a:rPr lang="en-GB" smtClean="0"/>
              <a:t>30/12/2021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1DB380-1CA1-4891-AC6E-D23C2287E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No Paws Off Lead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3CFCF6-986E-497D-A6C5-7A6F96AE0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09463D-90E9-4453-BE36-0F30FD0DD0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0949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EF328-CCA1-4D02-8408-5D6215349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745DD-FAEC-4B18-9C71-6562BE390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A3668-51BD-48F5-BD01-373E3D9DB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5A1BC-EEB0-4046-BFFD-7655838B0B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ABF1DF-3418-4E71-AF1B-FA5606423C59}" type="datetime1">
              <a:rPr lang="en-GB" smtClean="0"/>
              <a:t>30/12/2021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A0D9D1-C8CD-450A-A6FB-777BB101E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No Paws Off Lead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9BC61-F039-4C68-88F6-B9599CE5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09463D-90E9-4453-BE36-0F30FD0DD0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641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94123-8024-4E45-A55C-D0717D5A4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ACB8A0-4970-4237-B3C5-CCE8CE65AE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798664-D7DA-48B5-A88C-48D768D53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BFD5A9-305D-4E1E-A8A9-E0AF1F00BB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0A5141-560F-4DDE-AC76-2059B6C21880}" type="datetime1">
              <a:rPr lang="en-GB" smtClean="0"/>
              <a:t>30/12/2021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5FA69-1DEF-4BEE-A0CE-A09EEF757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No Paws Off Lead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9CC62A-2764-40A0-A1E2-4C0761D16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09463D-90E9-4453-BE36-0F30FD0DD0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8834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168B86-565A-419D-9AD4-4E3378941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85F82E-7EDD-46B8-83E2-07C6A852D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C4A89-FA15-4737-8141-8518581D1F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6428E-DBEA-4E9B-9C66-F65C2607BAF4}" type="datetime1">
              <a:rPr lang="en-GB" smtClean="0"/>
              <a:t>30/12/2021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84623-49BF-4864-8F1D-F7F3F41601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No Paws Off Lead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F4E12-377E-4858-BDA6-142BCD606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9463D-90E9-4453-BE36-0F30FD0DD0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5434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0.svg"/><Relationship Id="rId7" Type="http://schemas.openxmlformats.org/officeDocument/2006/relationships/image" Target="../media/image26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40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svg"/><Relationship Id="rId3" Type="http://schemas.openxmlformats.org/officeDocument/2006/relationships/image" Target="../media/image20.svg"/><Relationship Id="rId7" Type="http://schemas.openxmlformats.org/officeDocument/2006/relationships/image" Target="../media/image26.svg"/><Relationship Id="rId12" Type="http://schemas.openxmlformats.org/officeDocument/2006/relationships/image" Target="../media/image3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svg"/><Relationship Id="rId5" Type="http://schemas.openxmlformats.org/officeDocument/2006/relationships/image" Target="../media/image24.svg"/><Relationship Id="rId15" Type="http://schemas.openxmlformats.org/officeDocument/2006/relationships/image" Target="../media/image34.sv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svg"/><Relationship Id="rId1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C5C556-667A-452A-9A34-E31CCAB0607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C46428E-DBEA-4E9B-9C66-F65C2607BAF4}" type="datetime1">
              <a:rPr lang="en-GB" smtClean="0"/>
              <a:t>30/12/2021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623E63-09ED-407B-8B07-978669BE6D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No Paws Off Lead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736CED-0CC5-481D-BF99-8747B579323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9DF5E8-F00B-4B72-801F-4C725B4530D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C46428E-DBEA-4E9B-9C66-F65C2607BAF4}" type="datetime1">
              <a:rPr lang="en-GB" smtClean="0"/>
              <a:t>01/01/2022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2D9474-D679-4EA4-9A68-FDB421D1DB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No Paws Off Lead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D1FD6B-E10B-48CA-A9E8-CF188B6072A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Player Stat Scene</a:t>
            </a:r>
          </a:p>
          <a:p>
            <a:endParaRPr lang="en-GB" dirty="0"/>
          </a:p>
          <a:p>
            <a:r>
              <a:rPr lang="en-GB" dirty="0"/>
              <a:t>Strength (*1.05 each chop)</a:t>
            </a:r>
          </a:p>
          <a:p>
            <a:r>
              <a:rPr lang="en-GB" dirty="0"/>
              <a:t>Intelligence (*0.98 total chops)</a:t>
            </a:r>
          </a:p>
          <a:p>
            <a:r>
              <a:rPr lang="en-GB" dirty="0"/>
              <a:t>Luck (*0.95 total chops)</a:t>
            </a:r>
          </a:p>
          <a:p>
            <a:r>
              <a:rPr lang="en-GB" dirty="0"/>
              <a:t>Leadership (*1.1 chops per min)</a:t>
            </a:r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8CDA2F-F7EE-48E5-A4BF-092AF3BF561C}"/>
              </a:ext>
            </a:extLst>
          </p:cNvPr>
          <p:cNvSpPr txBox="1"/>
          <p:nvPr/>
        </p:nvSpPr>
        <p:spPr>
          <a:xfrm>
            <a:off x="4178002" y="1334162"/>
            <a:ext cx="23344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/>
              <a:t>&lt;Stats Title&gt;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A9BE9A8-863D-444A-8B43-10138B64C039}"/>
              </a:ext>
            </a:extLst>
          </p:cNvPr>
          <p:cNvGrpSpPr/>
          <p:nvPr/>
        </p:nvGrpSpPr>
        <p:grpSpPr>
          <a:xfrm>
            <a:off x="4528867" y="2029447"/>
            <a:ext cx="3134265" cy="772000"/>
            <a:chOff x="8890958" y="792994"/>
            <a:chExt cx="3134265" cy="772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37886C5-FC11-4B27-AFF6-942DEBDEEE29}"/>
                </a:ext>
              </a:extLst>
            </p:cNvPr>
            <p:cNvSpPr/>
            <p:nvPr/>
          </p:nvSpPr>
          <p:spPr>
            <a:xfrm>
              <a:off x="8890958" y="977660"/>
              <a:ext cx="540000" cy="54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A72272A-907C-4D19-9D04-7BA83CCEDB7B}"/>
                </a:ext>
              </a:extLst>
            </p:cNvPr>
            <p:cNvSpPr txBox="1"/>
            <p:nvPr/>
          </p:nvSpPr>
          <p:spPr>
            <a:xfrm>
              <a:off x="9517811" y="792994"/>
              <a:ext cx="1880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&lt;Strength Title&gt;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DC39F19-98F2-4DD0-A95E-C75E5335614B}"/>
                </a:ext>
              </a:extLst>
            </p:cNvPr>
            <p:cNvSpPr/>
            <p:nvPr/>
          </p:nvSpPr>
          <p:spPr>
            <a:xfrm>
              <a:off x="11485223" y="977660"/>
              <a:ext cx="540000" cy="54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031A03C-84C5-4813-B425-F8603775B26C}"/>
                </a:ext>
              </a:extLst>
            </p:cNvPr>
            <p:cNvSpPr txBox="1"/>
            <p:nvPr/>
          </p:nvSpPr>
          <p:spPr>
            <a:xfrm>
              <a:off x="9517810" y="1103329"/>
              <a:ext cx="1880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00</a:t>
              </a:r>
            </a:p>
          </p:txBody>
        </p:sp>
        <p:pic>
          <p:nvPicPr>
            <p:cNvPr id="11" name="Graphic 10" descr="Badge Follow with solid fill">
              <a:extLst>
                <a:ext uri="{FF2B5EF4-FFF2-40B4-BE49-F238E27FC236}">
                  <a16:creationId xmlns:a16="http://schemas.microsoft.com/office/drawing/2014/main" id="{86C83E00-FEC8-418D-A5F5-F1E857DE8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575223" y="1067660"/>
              <a:ext cx="360000" cy="360000"/>
            </a:xfrm>
            <a:prstGeom prst="rect">
              <a:avLst/>
            </a:prstGeom>
          </p:spPr>
        </p:pic>
        <p:pic>
          <p:nvPicPr>
            <p:cNvPr id="13" name="Graphic 12" descr="Badge Unfollow with solid fill">
              <a:extLst>
                <a:ext uri="{FF2B5EF4-FFF2-40B4-BE49-F238E27FC236}">
                  <a16:creationId xmlns:a16="http://schemas.microsoft.com/office/drawing/2014/main" id="{2497490F-BEA3-4BC8-A5C6-A6F7CDF02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980958" y="1067660"/>
              <a:ext cx="360000" cy="360000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34D36F6-685F-4B03-B2FC-B4A661B8F26D}"/>
              </a:ext>
            </a:extLst>
          </p:cNvPr>
          <p:cNvGrpSpPr/>
          <p:nvPr/>
        </p:nvGrpSpPr>
        <p:grpSpPr>
          <a:xfrm>
            <a:off x="4528865" y="2917278"/>
            <a:ext cx="3134265" cy="772000"/>
            <a:chOff x="8890958" y="792994"/>
            <a:chExt cx="3134265" cy="772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9607D93-01E9-4FB5-BEB5-3229F78DC435}"/>
                </a:ext>
              </a:extLst>
            </p:cNvPr>
            <p:cNvSpPr/>
            <p:nvPr/>
          </p:nvSpPr>
          <p:spPr>
            <a:xfrm>
              <a:off x="8890958" y="977660"/>
              <a:ext cx="540000" cy="54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1EB596F-F9BD-4983-9C51-7280128C33E9}"/>
                </a:ext>
              </a:extLst>
            </p:cNvPr>
            <p:cNvSpPr txBox="1"/>
            <p:nvPr/>
          </p:nvSpPr>
          <p:spPr>
            <a:xfrm>
              <a:off x="9517811" y="792994"/>
              <a:ext cx="18805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/>
                <a:t>&lt;Intelligence Title&gt;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8CF0412-449B-4695-8323-438AFFE308FF}"/>
                </a:ext>
              </a:extLst>
            </p:cNvPr>
            <p:cNvSpPr/>
            <p:nvPr/>
          </p:nvSpPr>
          <p:spPr>
            <a:xfrm>
              <a:off x="11485223" y="977660"/>
              <a:ext cx="540000" cy="54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40CC44F-2B37-48BF-9E40-B1278138CD05}"/>
                </a:ext>
              </a:extLst>
            </p:cNvPr>
            <p:cNvSpPr txBox="1"/>
            <p:nvPr/>
          </p:nvSpPr>
          <p:spPr>
            <a:xfrm>
              <a:off x="9517810" y="1103329"/>
              <a:ext cx="1880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00</a:t>
              </a:r>
            </a:p>
          </p:txBody>
        </p:sp>
        <p:pic>
          <p:nvPicPr>
            <p:cNvPr id="20" name="Graphic 19" descr="Badge Follow with solid fill">
              <a:extLst>
                <a:ext uri="{FF2B5EF4-FFF2-40B4-BE49-F238E27FC236}">
                  <a16:creationId xmlns:a16="http://schemas.microsoft.com/office/drawing/2014/main" id="{943960AF-BE22-46D3-9022-ED6BE63901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575223" y="1067660"/>
              <a:ext cx="360000" cy="360000"/>
            </a:xfrm>
            <a:prstGeom prst="rect">
              <a:avLst/>
            </a:prstGeom>
          </p:spPr>
        </p:pic>
        <p:pic>
          <p:nvPicPr>
            <p:cNvPr id="21" name="Graphic 20" descr="Badge Unfollow with solid fill">
              <a:extLst>
                <a:ext uri="{FF2B5EF4-FFF2-40B4-BE49-F238E27FC236}">
                  <a16:creationId xmlns:a16="http://schemas.microsoft.com/office/drawing/2014/main" id="{15709800-4F07-486D-B002-C32E23537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980958" y="1067660"/>
              <a:ext cx="360000" cy="360000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574323C-604E-40F5-8B1B-54AA66F5851E}"/>
              </a:ext>
            </a:extLst>
          </p:cNvPr>
          <p:cNvGrpSpPr/>
          <p:nvPr/>
        </p:nvGrpSpPr>
        <p:grpSpPr>
          <a:xfrm>
            <a:off x="4528863" y="3830565"/>
            <a:ext cx="3134265" cy="772000"/>
            <a:chOff x="8890958" y="792994"/>
            <a:chExt cx="3134265" cy="7720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B99BBE2-9502-404D-A221-50D0E97D06E3}"/>
                </a:ext>
              </a:extLst>
            </p:cNvPr>
            <p:cNvSpPr/>
            <p:nvPr/>
          </p:nvSpPr>
          <p:spPr>
            <a:xfrm>
              <a:off x="8890958" y="977660"/>
              <a:ext cx="540000" cy="54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A6941DB-B893-4FCF-999D-6DED38A5E096}"/>
                </a:ext>
              </a:extLst>
            </p:cNvPr>
            <p:cNvSpPr txBox="1"/>
            <p:nvPr/>
          </p:nvSpPr>
          <p:spPr>
            <a:xfrm>
              <a:off x="9517811" y="792994"/>
              <a:ext cx="1880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&lt;Luck Title&gt;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9B27C27-8D80-4051-83B9-0AA7126593F0}"/>
                </a:ext>
              </a:extLst>
            </p:cNvPr>
            <p:cNvSpPr/>
            <p:nvPr/>
          </p:nvSpPr>
          <p:spPr>
            <a:xfrm>
              <a:off x="11485223" y="977660"/>
              <a:ext cx="540000" cy="54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02B4936-A604-4097-95D7-ADF36F4B4658}"/>
                </a:ext>
              </a:extLst>
            </p:cNvPr>
            <p:cNvSpPr txBox="1"/>
            <p:nvPr/>
          </p:nvSpPr>
          <p:spPr>
            <a:xfrm>
              <a:off x="9517810" y="1103329"/>
              <a:ext cx="1880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00</a:t>
              </a:r>
            </a:p>
          </p:txBody>
        </p:sp>
        <p:pic>
          <p:nvPicPr>
            <p:cNvPr id="27" name="Graphic 26" descr="Badge Follow with solid fill">
              <a:extLst>
                <a:ext uri="{FF2B5EF4-FFF2-40B4-BE49-F238E27FC236}">
                  <a16:creationId xmlns:a16="http://schemas.microsoft.com/office/drawing/2014/main" id="{27DFBDDD-2CBA-4511-B9DA-469E6D4139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575223" y="1067660"/>
              <a:ext cx="360000" cy="360000"/>
            </a:xfrm>
            <a:prstGeom prst="rect">
              <a:avLst/>
            </a:prstGeom>
          </p:spPr>
        </p:pic>
        <p:pic>
          <p:nvPicPr>
            <p:cNvPr id="28" name="Graphic 27" descr="Badge Unfollow with solid fill">
              <a:extLst>
                <a:ext uri="{FF2B5EF4-FFF2-40B4-BE49-F238E27FC236}">
                  <a16:creationId xmlns:a16="http://schemas.microsoft.com/office/drawing/2014/main" id="{6736499E-FE99-4748-876B-446C972A45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980958" y="1067660"/>
              <a:ext cx="360000" cy="3600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A41DDCB-F90D-4208-8011-376D6B09955E}"/>
              </a:ext>
            </a:extLst>
          </p:cNvPr>
          <p:cNvGrpSpPr/>
          <p:nvPr/>
        </p:nvGrpSpPr>
        <p:grpSpPr>
          <a:xfrm>
            <a:off x="4528863" y="4758661"/>
            <a:ext cx="3134265" cy="772000"/>
            <a:chOff x="8890958" y="792994"/>
            <a:chExt cx="3134265" cy="772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380CF34-D1EF-42A6-9FB1-05F4969B6106}"/>
                </a:ext>
              </a:extLst>
            </p:cNvPr>
            <p:cNvSpPr/>
            <p:nvPr/>
          </p:nvSpPr>
          <p:spPr>
            <a:xfrm>
              <a:off x="8890958" y="977660"/>
              <a:ext cx="540000" cy="54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3763E51-BE06-40E2-804E-C5FC1A174576}"/>
                </a:ext>
              </a:extLst>
            </p:cNvPr>
            <p:cNvSpPr txBox="1"/>
            <p:nvPr/>
          </p:nvSpPr>
          <p:spPr>
            <a:xfrm>
              <a:off x="9517811" y="792994"/>
              <a:ext cx="1880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&lt;Social Title&gt;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BDC367E-2EEB-4EA0-AEA2-A3ED307BDEBF}"/>
                </a:ext>
              </a:extLst>
            </p:cNvPr>
            <p:cNvSpPr/>
            <p:nvPr/>
          </p:nvSpPr>
          <p:spPr>
            <a:xfrm>
              <a:off x="11485223" y="977660"/>
              <a:ext cx="540000" cy="54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E356C90-1BB3-4B58-9531-52F729C7A02D}"/>
                </a:ext>
              </a:extLst>
            </p:cNvPr>
            <p:cNvSpPr txBox="1"/>
            <p:nvPr/>
          </p:nvSpPr>
          <p:spPr>
            <a:xfrm>
              <a:off x="9517810" y="1103329"/>
              <a:ext cx="1880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00</a:t>
              </a:r>
            </a:p>
          </p:txBody>
        </p:sp>
        <p:pic>
          <p:nvPicPr>
            <p:cNvPr id="34" name="Graphic 33" descr="Badge Follow with solid fill">
              <a:extLst>
                <a:ext uri="{FF2B5EF4-FFF2-40B4-BE49-F238E27FC236}">
                  <a16:creationId xmlns:a16="http://schemas.microsoft.com/office/drawing/2014/main" id="{3A5163C5-8E0A-49F7-9F72-0792845229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575223" y="1067660"/>
              <a:ext cx="360000" cy="360000"/>
            </a:xfrm>
            <a:prstGeom prst="rect">
              <a:avLst/>
            </a:prstGeom>
          </p:spPr>
        </p:pic>
        <p:pic>
          <p:nvPicPr>
            <p:cNvPr id="35" name="Graphic 34" descr="Badge Unfollow with solid fill">
              <a:extLst>
                <a:ext uri="{FF2B5EF4-FFF2-40B4-BE49-F238E27FC236}">
                  <a16:creationId xmlns:a16="http://schemas.microsoft.com/office/drawing/2014/main" id="{42FCFC63-26B2-4C85-A0ED-D32B2E05F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980958" y="1067660"/>
              <a:ext cx="360000" cy="360000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C24A8EB-81B0-4575-9A30-221B094D602C}"/>
              </a:ext>
            </a:extLst>
          </p:cNvPr>
          <p:cNvGrpSpPr/>
          <p:nvPr/>
        </p:nvGrpSpPr>
        <p:grpSpPr>
          <a:xfrm>
            <a:off x="6813770" y="1213990"/>
            <a:ext cx="1080000" cy="749591"/>
            <a:chOff x="6973018" y="1253781"/>
            <a:chExt cx="1080000" cy="749591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2C77904-23EA-4204-B457-DAA529C7925A}"/>
                </a:ext>
              </a:extLst>
            </p:cNvPr>
            <p:cNvSpPr txBox="1"/>
            <p:nvPr/>
          </p:nvSpPr>
          <p:spPr>
            <a:xfrm>
              <a:off x="7295037" y="1695595"/>
              <a:ext cx="4359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00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607274F-9F60-43D3-8287-22919D6EB028}"/>
                </a:ext>
              </a:extLst>
            </p:cNvPr>
            <p:cNvSpPr txBox="1"/>
            <p:nvPr/>
          </p:nvSpPr>
          <p:spPr>
            <a:xfrm>
              <a:off x="6973018" y="1253781"/>
              <a:ext cx="108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&lt;Skill Points&gt;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8908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01B30F-8D3E-4B7B-9EAC-A2EC5306F14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C46428E-DBEA-4E9B-9C66-F65C2607BAF4}" type="datetime1">
              <a:rPr lang="en-GB" smtClean="0"/>
              <a:t>31/12/2021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6937A0-A853-4AA9-9063-31B34F0128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No Paws Off Lead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379707-4E9A-4856-9CEB-3B964FC30A4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Avatar Edit Scene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1F8D26E-9D24-4D3E-8A73-7AD92AF1D58D}"/>
              </a:ext>
            </a:extLst>
          </p:cNvPr>
          <p:cNvGrpSpPr/>
          <p:nvPr/>
        </p:nvGrpSpPr>
        <p:grpSpPr>
          <a:xfrm>
            <a:off x="3894995" y="4601782"/>
            <a:ext cx="4402009" cy="1083685"/>
            <a:chOff x="3912100" y="2148175"/>
            <a:chExt cx="4402009" cy="1083685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6683DAD-5016-4D80-B007-E67BE5596B0B}"/>
                </a:ext>
              </a:extLst>
            </p:cNvPr>
            <p:cNvGrpSpPr/>
            <p:nvPr/>
          </p:nvGrpSpPr>
          <p:grpSpPr>
            <a:xfrm>
              <a:off x="4200000" y="2148175"/>
              <a:ext cx="3808511" cy="1083685"/>
              <a:chOff x="4200000" y="2148175"/>
              <a:chExt cx="3808511" cy="1083685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D7A30387-C96C-4425-BD3B-AC149C829A10}"/>
                  </a:ext>
                </a:extLst>
              </p:cNvPr>
              <p:cNvGrpSpPr/>
              <p:nvPr/>
            </p:nvGrpSpPr>
            <p:grpSpPr>
              <a:xfrm>
                <a:off x="4200000" y="2151524"/>
                <a:ext cx="1083104" cy="1080336"/>
                <a:chOff x="4200000" y="2151524"/>
                <a:chExt cx="1083104" cy="1080336"/>
              </a:xfrm>
            </p:grpSpPr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DED46616-532E-4116-B8BD-5399655B3F3F}"/>
                    </a:ext>
                  </a:extLst>
                </p:cNvPr>
                <p:cNvGrpSpPr/>
                <p:nvPr/>
              </p:nvGrpSpPr>
              <p:grpSpPr>
                <a:xfrm>
                  <a:off x="4203104" y="2151524"/>
                  <a:ext cx="1080000" cy="1080000"/>
                  <a:chOff x="8585444" y="529087"/>
                  <a:chExt cx="1080000" cy="1080000"/>
                </a:xfrm>
              </p:grpSpPr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5592CFD7-3858-42AD-A40D-3C83B4975ED7}"/>
                      </a:ext>
                    </a:extLst>
                  </p:cNvPr>
                  <p:cNvSpPr/>
                  <p:nvPr/>
                </p:nvSpPr>
                <p:spPr>
                  <a:xfrm>
                    <a:off x="8585444" y="529087"/>
                    <a:ext cx="1080000" cy="108000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pic>
                <p:nvPicPr>
                  <p:cNvPr id="36" name="Graphic 35" descr="Pants with solid fill">
                    <a:extLst>
                      <a:ext uri="{FF2B5EF4-FFF2-40B4-BE49-F238E27FC236}">
                        <a16:creationId xmlns:a16="http://schemas.microsoft.com/office/drawing/2014/main" id="{4E357A30-CFD9-4DF3-98A2-BA67F182BD9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855444" y="647943"/>
                    <a:ext cx="540000" cy="5400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3E5D4449-020F-4341-A448-7E9411FD33ED}"/>
                    </a:ext>
                  </a:extLst>
                </p:cNvPr>
                <p:cNvSpPr/>
                <p:nvPr/>
              </p:nvSpPr>
              <p:spPr>
                <a:xfrm>
                  <a:off x="4200000" y="2151860"/>
                  <a:ext cx="229482" cy="108000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6DB553E7-0969-41E1-BEE8-B65B0B9E5C68}"/>
                  </a:ext>
                </a:extLst>
              </p:cNvPr>
              <p:cNvGrpSpPr/>
              <p:nvPr/>
            </p:nvGrpSpPr>
            <p:grpSpPr>
              <a:xfrm>
                <a:off x="6904403" y="2148175"/>
                <a:ext cx="1104108" cy="1082557"/>
                <a:chOff x="6904403" y="2148175"/>
                <a:chExt cx="1104108" cy="1082557"/>
              </a:xfrm>
            </p:grpSpPr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3C5A874A-E274-4771-97DD-807E3314E99F}"/>
                    </a:ext>
                  </a:extLst>
                </p:cNvPr>
                <p:cNvGrpSpPr/>
                <p:nvPr/>
              </p:nvGrpSpPr>
              <p:grpSpPr>
                <a:xfrm>
                  <a:off x="6904403" y="2148175"/>
                  <a:ext cx="1080000" cy="1080000"/>
                  <a:chOff x="8585444" y="529087"/>
                  <a:chExt cx="1080000" cy="1080000"/>
                </a:xfrm>
              </p:grpSpPr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12BF5A3F-4A9C-4FC1-B192-47E1A8602E5B}"/>
                      </a:ext>
                    </a:extLst>
                  </p:cNvPr>
                  <p:cNvSpPr/>
                  <p:nvPr/>
                </p:nvSpPr>
                <p:spPr>
                  <a:xfrm>
                    <a:off x="8585444" y="529087"/>
                    <a:ext cx="1080000" cy="108000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pic>
                <p:nvPicPr>
                  <p:cNvPr id="28" name="Graphic 27" descr="Pants with solid fill">
                    <a:extLst>
                      <a:ext uri="{FF2B5EF4-FFF2-40B4-BE49-F238E27FC236}">
                        <a16:creationId xmlns:a16="http://schemas.microsoft.com/office/drawing/2014/main" id="{449C88BC-A3DA-45BC-ABE4-D78B6021FFD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855444" y="647943"/>
                    <a:ext cx="540000" cy="5400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F8D4715D-081F-4623-93F4-4E3BAF4B50B0}"/>
                    </a:ext>
                  </a:extLst>
                </p:cNvPr>
                <p:cNvSpPr/>
                <p:nvPr/>
              </p:nvSpPr>
              <p:spPr>
                <a:xfrm>
                  <a:off x="7779029" y="2150732"/>
                  <a:ext cx="229482" cy="108000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  <p:pic>
          <p:nvPicPr>
            <p:cNvPr id="20" name="Graphic 19" descr="Caret Right with solid fill">
              <a:extLst>
                <a:ext uri="{FF2B5EF4-FFF2-40B4-BE49-F238E27FC236}">
                  <a16:creationId xmlns:a16="http://schemas.microsoft.com/office/drawing/2014/main" id="{7BB02F17-87AE-4704-9A39-1713873A1B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3912100" y="2416331"/>
              <a:ext cx="540000" cy="540000"/>
            </a:xfrm>
            <a:prstGeom prst="rect">
              <a:avLst/>
            </a:prstGeom>
          </p:spPr>
        </p:pic>
        <p:pic>
          <p:nvPicPr>
            <p:cNvPr id="21" name="Graphic 20" descr="Caret Right with solid fill">
              <a:extLst>
                <a:ext uri="{FF2B5EF4-FFF2-40B4-BE49-F238E27FC236}">
                  <a16:creationId xmlns:a16="http://schemas.microsoft.com/office/drawing/2014/main" id="{72389AC4-59C5-4806-A9B9-4329BBA981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74109" y="2420983"/>
              <a:ext cx="540000" cy="540000"/>
            </a:xfrm>
            <a:prstGeom prst="rect">
              <a:avLst/>
            </a:prstGeom>
          </p:spPr>
        </p:pic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AAC4941-F34C-4A36-B180-3E2CE751966A}"/>
              </a:ext>
            </a:extLst>
          </p:cNvPr>
          <p:cNvGrpSpPr/>
          <p:nvPr/>
        </p:nvGrpSpPr>
        <p:grpSpPr>
          <a:xfrm>
            <a:off x="3891886" y="3374359"/>
            <a:ext cx="4424446" cy="1087242"/>
            <a:chOff x="3891886" y="3374359"/>
            <a:chExt cx="4424446" cy="108724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9198CD6-09ED-47DF-80FD-0C16753C05DC}"/>
                </a:ext>
              </a:extLst>
            </p:cNvPr>
            <p:cNvGrpSpPr/>
            <p:nvPr/>
          </p:nvGrpSpPr>
          <p:grpSpPr>
            <a:xfrm>
              <a:off x="3891886" y="3374359"/>
              <a:ext cx="4424446" cy="1087242"/>
              <a:chOff x="3891886" y="3374359"/>
              <a:chExt cx="4424446" cy="1087242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6BE3F6A4-ADAA-4FF3-AB49-9C29F9101380}"/>
                  </a:ext>
                </a:extLst>
              </p:cNvPr>
              <p:cNvGrpSpPr/>
              <p:nvPr/>
            </p:nvGrpSpPr>
            <p:grpSpPr>
              <a:xfrm>
                <a:off x="4201136" y="3374359"/>
                <a:ext cx="3791883" cy="1087242"/>
                <a:chOff x="4201136" y="3374359"/>
                <a:chExt cx="3791883" cy="1087242"/>
              </a:xfrm>
            </p:grpSpPr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5038D45A-D69C-4854-99A4-31137AAB97C0}"/>
                    </a:ext>
                  </a:extLst>
                </p:cNvPr>
                <p:cNvGrpSpPr/>
                <p:nvPr/>
              </p:nvGrpSpPr>
              <p:grpSpPr>
                <a:xfrm>
                  <a:off x="4201136" y="3381271"/>
                  <a:ext cx="1080000" cy="1080330"/>
                  <a:chOff x="4201136" y="3381271"/>
                  <a:chExt cx="1080000" cy="1080330"/>
                </a:xfrm>
              </p:grpSpPr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EEF66048-70CB-430D-8845-6706CD977CC2}"/>
                      </a:ext>
                    </a:extLst>
                  </p:cNvPr>
                  <p:cNvSpPr/>
                  <p:nvPr/>
                </p:nvSpPr>
                <p:spPr>
                  <a:xfrm>
                    <a:off x="4201136" y="3381271"/>
                    <a:ext cx="1080000" cy="108000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3A64B8EF-293A-438B-9C7C-9B82D0BC9D3B}"/>
                      </a:ext>
                    </a:extLst>
                  </p:cNvPr>
                  <p:cNvSpPr/>
                  <p:nvPr/>
                </p:nvSpPr>
                <p:spPr>
                  <a:xfrm>
                    <a:off x="4202404" y="3381601"/>
                    <a:ext cx="229482" cy="108000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1C7C4740-8267-4EF6-A42A-2469174733E2}"/>
                    </a:ext>
                  </a:extLst>
                </p:cNvPr>
                <p:cNvGrpSpPr/>
                <p:nvPr/>
              </p:nvGrpSpPr>
              <p:grpSpPr>
                <a:xfrm>
                  <a:off x="6913019" y="3374359"/>
                  <a:ext cx="1080000" cy="1081863"/>
                  <a:chOff x="6913019" y="3374359"/>
                  <a:chExt cx="1080000" cy="1081863"/>
                </a:xfrm>
              </p:grpSpPr>
              <p:grpSp>
                <p:nvGrpSpPr>
                  <p:cNvPr id="52" name="Group 51">
                    <a:extLst>
                      <a:ext uri="{FF2B5EF4-FFF2-40B4-BE49-F238E27FC236}">
                        <a16:creationId xmlns:a16="http://schemas.microsoft.com/office/drawing/2014/main" id="{49CB8DC6-25DB-49D5-8CE1-854D5A897BA9}"/>
                      </a:ext>
                    </a:extLst>
                  </p:cNvPr>
                  <p:cNvGrpSpPr/>
                  <p:nvPr/>
                </p:nvGrpSpPr>
                <p:grpSpPr>
                  <a:xfrm>
                    <a:off x="6913019" y="3376222"/>
                    <a:ext cx="1080000" cy="1080000"/>
                    <a:chOff x="8585444" y="2395268"/>
                    <a:chExt cx="1080000" cy="1080000"/>
                  </a:xfrm>
                </p:grpSpPr>
                <p:sp>
                  <p:nvSpPr>
                    <p:cNvPr id="56" name="Rectangle 55">
                      <a:extLst>
                        <a:ext uri="{FF2B5EF4-FFF2-40B4-BE49-F238E27FC236}">
                          <a16:creationId xmlns:a16="http://schemas.microsoft.com/office/drawing/2014/main" id="{772EC727-DD66-4C8E-B906-FB20D120C7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85444" y="2395268"/>
                      <a:ext cx="1080000" cy="10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  <p:pic>
                  <p:nvPicPr>
                    <p:cNvPr id="55" name="Graphic 54" descr="Prehistoric Tool with solid fill">
                      <a:extLst>
                        <a:ext uri="{FF2B5EF4-FFF2-40B4-BE49-F238E27FC236}">
                          <a16:creationId xmlns:a16="http://schemas.microsoft.com/office/drawing/2014/main" id="{C3D5BD8E-FD48-4BD9-A3EB-DFD1AC795AB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7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862463" y="2567636"/>
                      <a:ext cx="540000" cy="540000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0481AFA8-C085-4C18-BFF3-AAEDB237ADDA}"/>
                      </a:ext>
                    </a:extLst>
                  </p:cNvPr>
                  <p:cNvSpPr/>
                  <p:nvPr/>
                </p:nvSpPr>
                <p:spPr>
                  <a:xfrm>
                    <a:off x="7762120" y="3374359"/>
                    <a:ext cx="229482" cy="108000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  <p:pic>
            <p:nvPicPr>
              <p:cNvPr id="47" name="Graphic 46" descr="Caret Right with solid fill">
                <a:extLst>
                  <a:ext uri="{FF2B5EF4-FFF2-40B4-BE49-F238E27FC236}">
                    <a16:creationId xmlns:a16="http://schemas.microsoft.com/office/drawing/2014/main" id="{8BE73D22-1722-4EE5-896A-6EEFF4F2DA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3891886" y="3668591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48" name="Graphic 47" descr="Caret Right with solid fill">
                <a:extLst>
                  <a:ext uri="{FF2B5EF4-FFF2-40B4-BE49-F238E27FC236}">
                    <a16:creationId xmlns:a16="http://schemas.microsoft.com/office/drawing/2014/main" id="{259C52B0-92E3-4317-83B2-C0DD724643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776332" y="3650111"/>
                <a:ext cx="540000" cy="540000"/>
              </a:xfrm>
              <a:prstGeom prst="rect">
                <a:avLst/>
              </a:prstGeom>
            </p:spPr>
          </p:pic>
        </p:grpSp>
        <p:pic>
          <p:nvPicPr>
            <p:cNvPr id="75" name="Graphic 74" descr="Prehistoric Tool with solid fill">
              <a:extLst>
                <a:ext uri="{FF2B5EF4-FFF2-40B4-BE49-F238E27FC236}">
                  <a16:creationId xmlns:a16="http://schemas.microsoft.com/office/drawing/2014/main" id="{AFAF3BD0-949B-4A01-A0D2-7DCA6109AD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4470569" y="3561746"/>
              <a:ext cx="540000" cy="5400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52445AF-8A23-4BE6-86BB-4C4ADDA39C62}"/>
              </a:ext>
            </a:extLst>
          </p:cNvPr>
          <p:cNvGrpSpPr/>
          <p:nvPr/>
        </p:nvGrpSpPr>
        <p:grpSpPr>
          <a:xfrm>
            <a:off x="3890394" y="2094099"/>
            <a:ext cx="4402009" cy="1083685"/>
            <a:chOff x="3912100" y="2148175"/>
            <a:chExt cx="4402009" cy="1083685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923AE77D-F4A5-44F0-B7F7-873E8C7ACC76}"/>
                </a:ext>
              </a:extLst>
            </p:cNvPr>
            <p:cNvGrpSpPr/>
            <p:nvPr/>
          </p:nvGrpSpPr>
          <p:grpSpPr>
            <a:xfrm>
              <a:off x="4200000" y="2148175"/>
              <a:ext cx="3808511" cy="1083685"/>
              <a:chOff x="4200000" y="2148175"/>
              <a:chExt cx="3808511" cy="1083685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52850A34-AFB1-4184-BDC5-17B6F63EC26A}"/>
                  </a:ext>
                </a:extLst>
              </p:cNvPr>
              <p:cNvGrpSpPr/>
              <p:nvPr/>
            </p:nvGrpSpPr>
            <p:grpSpPr>
              <a:xfrm>
                <a:off x="4200000" y="2151524"/>
                <a:ext cx="1083104" cy="1080336"/>
                <a:chOff x="4200000" y="2151524"/>
                <a:chExt cx="1083104" cy="1080336"/>
              </a:xfrm>
            </p:grpSpPr>
            <p:grpSp>
              <p:nvGrpSpPr>
                <p:cNvPr id="87" name="Group 86">
                  <a:extLst>
                    <a:ext uri="{FF2B5EF4-FFF2-40B4-BE49-F238E27FC236}">
                      <a16:creationId xmlns:a16="http://schemas.microsoft.com/office/drawing/2014/main" id="{1F62CDBA-B41F-442B-B4AB-4E0FD6272D2C}"/>
                    </a:ext>
                  </a:extLst>
                </p:cNvPr>
                <p:cNvGrpSpPr/>
                <p:nvPr/>
              </p:nvGrpSpPr>
              <p:grpSpPr>
                <a:xfrm>
                  <a:off x="4203104" y="2151524"/>
                  <a:ext cx="1080000" cy="1080000"/>
                  <a:chOff x="8585444" y="529087"/>
                  <a:chExt cx="1080000" cy="1080000"/>
                </a:xfrm>
              </p:grpSpPr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2C202B6E-A428-4BD1-BE53-67D27C67DD34}"/>
                      </a:ext>
                    </a:extLst>
                  </p:cNvPr>
                  <p:cNvSpPr/>
                  <p:nvPr/>
                </p:nvSpPr>
                <p:spPr>
                  <a:xfrm>
                    <a:off x="8585444" y="529087"/>
                    <a:ext cx="1080000" cy="108000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pic>
                <p:nvPicPr>
                  <p:cNvPr id="90" name="Graphic 89" descr="Pants with solid fill">
                    <a:extLst>
                      <a:ext uri="{FF2B5EF4-FFF2-40B4-BE49-F238E27FC236}">
                        <a16:creationId xmlns:a16="http://schemas.microsoft.com/office/drawing/2014/main" id="{7EDBD990-7104-48C5-9355-ECA5703CCBB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855444" y="647943"/>
                    <a:ext cx="540000" cy="5400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DD4862A0-16C6-4C07-B0F6-0F42F2CFF2F5}"/>
                    </a:ext>
                  </a:extLst>
                </p:cNvPr>
                <p:cNvSpPr/>
                <p:nvPr/>
              </p:nvSpPr>
              <p:spPr>
                <a:xfrm>
                  <a:off x="4200000" y="2151860"/>
                  <a:ext cx="229482" cy="108000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55454E7D-820D-4ECD-8E6D-3F3E8AD738DA}"/>
                  </a:ext>
                </a:extLst>
              </p:cNvPr>
              <p:cNvGrpSpPr/>
              <p:nvPr/>
            </p:nvGrpSpPr>
            <p:grpSpPr>
              <a:xfrm>
                <a:off x="6904403" y="2148175"/>
                <a:ext cx="1104108" cy="1082557"/>
                <a:chOff x="6904403" y="2148175"/>
                <a:chExt cx="1104108" cy="1082557"/>
              </a:xfrm>
            </p:grpSpPr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27ECFDA8-F0D6-4A5B-8BF2-CFDA82315B14}"/>
                    </a:ext>
                  </a:extLst>
                </p:cNvPr>
                <p:cNvGrpSpPr/>
                <p:nvPr/>
              </p:nvGrpSpPr>
              <p:grpSpPr>
                <a:xfrm>
                  <a:off x="6904403" y="2148175"/>
                  <a:ext cx="1080000" cy="1080000"/>
                  <a:chOff x="8585444" y="529087"/>
                  <a:chExt cx="1080000" cy="1080000"/>
                </a:xfrm>
              </p:grpSpPr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F25BFAFA-5043-4357-97DC-F98AF3F6D42B}"/>
                      </a:ext>
                    </a:extLst>
                  </p:cNvPr>
                  <p:cNvSpPr/>
                  <p:nvPr/>
                </p:nvSpPr>
                <p:spPr>
                  <a:xfrm>
                    <a:off x="8585444" y="529087"/>
                    <a:ext cx="1080000" cy="108000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pic>
                <p:nvPicPr>
                  <p:cNvPr id="86" name="Graphic 85" descr="Pants with solid fill">
                    <a:extLst>
                      <a:ext uri="{FF2B5EF4-FFF2-40B4-BE49-F238E27FC236}">
                        <a16:creationId xmlns:a16="http://schemas.microsoft.com/office/drawing/2014/main" id="{5DFA004A-548F-44BC-8A6C-D54076D745B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855444" y="647943"/>
                    <a:ext cx="540000" cy="5400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9D54BA7E-9CC1-4C9A-8234-671DAEFBD16D}"/>
                    </a:ext>
                  </a:extLst>
                </p:cNvPr>
                <p:cNvSpPr/>
                <p:nvPr/>
              </p:nvSpPr>
              <p:spPr>
                <a:xfrm>
                  <a:off x="7779029" y="2150732"/>
                  <a:ext cx="229482" cy="108000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  <p:pic>
          <p:nvPicPr>
            <p:cNvPr id="78" name="Graphic 77" descr="Caret Right with solid fill">
              <a:extLst>
                <a:ext uri="{FF2B5EF4-FFF2-40B4-BE49-F238E27FC236}">
                  <a16:creationId xmlns:a16="http://schemas.microsoft.com/office/drawing/2014/main" id="{718BC931-F43F-4000-83D7-EFE740A800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3912100" y="2416331"/>
              <a:ext cx="540000" cy="540000"/>
            </a:xfrm>
            <a:prstGeom prst="rect">
              <a:avLst/>
            </a:prstGeom>
          </p:spPr>
        </p:pic>
        <p:pic>
          <p:nvPicPr>
            <p:cNvPr id="79" name="Graphic 78" descr="Caret Right with solid fill">
              <a:extLst>
                <a:ext uri="{FF2B5EF4-FFF2-40B4-BE49-F238E27FC236}">
                  <a16:creationId xmlns:a16="http://schemas.microsoft.com/office/drawing/2014/main" id="{F6CEA6F1-915E-4AEA-8A9A-521C61FF88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74109" y="2420983"/>
              <a:ext cx="540000" cy="540000"/>
            </a:xfrm>
            <a:prstGeom prst="rect">
              <a:avLst/>
            </a:prstGeom>
          </p:spPr>
        </p:pic>
      </p:grpSp>
      <p:pic>
        <p:nvPicPr>
          <p:cNvPr id="95" name="Graphic 94" descr="Confused person with solid fill">
            <a:extLst>
              <a:ext uri="{FF2B5EF4-FFF2-40B4-BE49-F238E27FC236}">
                <a16:creationId xmlns:a16="http://schemas.microsoft.com/office/drawing/2014/main" id="{B1A5E00D-C55D-48F7-B649-00D32AC223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00136" y="2094099"/>
            <a:ext cx="1368724" cy="3587683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5F609FB8-B880-45C5-9E6E-0E3F7C7C58FE}"/>
              </a:ext>
            </a:extLst>
          </p:cNvPr>
          <p:cNvSpPr txBox="1"/>
          <p:nvPr/>
        </p:nvSpPr>
        <p:spPr>
          <a:xfrm>
            <a:off x="4178002" y="1334162"/>
            <a:ext cx="31256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/>
              <a:t>&lt;Customise Title&gt;</a:t>
            </a:r>
          </a:p>
        </p:txBody>
      </p:sp>
    </p:spTree>
    <p:extLst>
      <p:ext uri="{BB962C8B-B14F-4D97-AF65-F5344CB8AC3E}">
        <p14:creationId xmlns:p14="http://schemas.microsoft.com/office/powerpoint/2010/main" val="4218762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740569-00C7-4C05-B00B-C6B0869EE75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C46428E-DBEA-4E9B-9C66-F65C2607BAF4}" type="datetime1">
              <a:rPr lang="en-GB" smtClean="0"/>
              <a:t>01/01/2022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DF2BF7-5CDD-4988-B6B7-DB3338F624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No Paws Off Lead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8B157-59AB-4AC3-BF29-BB98954DF5F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Settings Scene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191608-C5CF-4511-BB47-5599B6065134}"/>
              </a:ext>
            </a:extLst>
          </p:cNvPr>
          <p:cNvSpPr txBox="1"/>
          <p:nvPr/>
        </p:nvSpPr>
        <p:spPr>
          <a:xfrm>
            <a:off x="4178002" y="1334162"/>
            <a:ext cx="23344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/>
              <a:t>&lt;Stats Title&gt;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2C14155-8266-42F4-9F24-41118FEA0237}"/>
              </a:ext>
            </a:extLst>
          </p:cNvPr>
          <p:cNvGrpSpPr/>
          <p:nvPr/>
        </p:nvGrpSpPr>
        <p:grpSpPr>
          <a:xfrm>
            <a:off x="4263185" y="1788267"/>
            <a:ext cx="3715713" cy="3805841"/>
            <a:chOff x="4263185" y="1788267"/>
            <a:chExt cx="3715713" cy="380584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BF8EB18-F026-40C7-9899-28FD0CDD7B25}"/>
                </a:ext>
              </a:extLst>
            </p:cNvPr>
            <p:cNvGrpSpPr/>
            <p:nvPr/>
          </p:nvGrpSpPr>
          <p:grpSpPr>
            <a:xfrm>
              <a:off x="4263185" y="4527743"/>
              <a:ext cx="3665631" cy="445698"/>
              <a:chOff x="4263185" y="4194185"/>
              <a:chExt cx="3665631" cy="445698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1239B45-E61D-40BA-906E-93AD5DE5ED71}"/>
                  </a:ext>
                </a:extLst>
              </p:cNvPr>
              <p:cNvSpPr/>
              <p:nvPr/>
            </p:nvSpPr>
            <p:spPr>
              <a:xfrm>
                <a:off x="4263185" y="4194185"/>
                <a:ext cx="1308339" cy="44569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ysClr val="windowText" lastClr="000000"/>
                    </a:solidFill>
                  </a:rPr>
                  <a:t>&lt;Ad Free Button&gt;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7DA2EF0-2700-44BF-BF39-89F725697935}"/>
                  </a:ext>
                </a:extLst>
              </p:cNvPr>
              <p:cNvSpPr/>
              <p:nvPr/>
            </p:nvSpPr>
            <p:spPr>
              <a:xfrm>
                <a:off x="6620477" y="4194186"/>
                <a:ext cx="1308339" cy="44569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ysClr val="windowText" lastClr="000000"/>
                    </a:solidFill>
                  </a:rPr>
                  <a:t>&lt;Reset Data Button&gt;</a:t>
                </a:r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F65FEE6-7E48-4D16-848C-219D66F2EB51}"/>
                </a:ext>
              </a:extLst>
            </p:cNvPr>
            <p:cNvSpPr/>
            <p:nvPr/>
          </p:nvSpPr>
          <p:spPr>
            <a:xfrm>
              <a:off x="5441829" y="5148411"/>
              <a:ext cx="1308339" cy="44569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ysClr val="windowText" lastClr="000000"/>
                  </a:solidFill>
                </a:rPr>
                <a:t>&lt;Back Button&gt;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CE570C3-8F7B-4F73-A013-0B622708638A}"/>
                </a:ext>
              </a:extLst>
            </p:cNvPr>
            <p:cNvGrpSpPr/>
            <p:nvPr/>
          </p:nvGrpSpPr>
          <p:grpSpPr>
            <a:xfrm>
              <a:off x="4263185" y="4056939"/>
              <a:ext cx="3665631" cy="313172"/>
              <a:chOff x="4263185" y="3568104"/>
              <a:chExt cx="3665631" cy="313172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B09B574-EB17-4ED3-A669-F3A83509348E}"/>
                  </a:ext>
                </a:extLst>
              </p:cNvPr>
              <p:cNvSpPr txBox="1"/>
              <p:nvPr/>
            </p:nvSpPr>
            <p:spPr>
              <a:xfrm>
                <a:off x="4263185" y="3568104"/>
                <a:ext cx="17350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&lt;Time played title&gt;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BE8F6E3-1F15-4DCA-893A-7ED32BAD22FA}"/>
                  </a:ext>
                </a:extLst>
              </p:cNvPr>
              <p:cNvSpPr txBox="1"/>
              <p:nvPr/>
            </p:nvSpPr>
            <p:spPr>
              <a:xfrm>
                <a:off x="6193767" y="3573499"/>
                <a:ext cx="17350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1400" dirty="0"/>
                  <a:t>&lt;Total time&gt;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8EE3EFA-8483-4472-ADF1-E4FE620BE149}"/>
                </a:ext>
              </a:extLst>
            </p:cNvPr>
            <p:cNvGrpSpPr/>
            <p:nvPr/>
          </p:nvGrpSpPr>
          <p:grpSpPr>
            <a:xfrm>
              <a:off x="4263186" y="3720604"/>
              <a:ext cx="3665630" cy="314606"/>
              <a:chOff x="4263185" y="3143847"/>
              <a:chExt cx="3665630" cy="314606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64352B1-3269-4D0E-85DC-79510FB87977}"/>
                  </a:ext>
                </a:extLst>
              </p:cNvPr>
              <p:cNvSpPr txBox="1"/>
              <p:nvPr/>
            </p:nvSpPr>
            <p:spPr>
              <a:xfrm>
                <a:off x="4263185" y="3150676"/>
                <a:ext cx="17350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&lt;Total chops title&gt;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F76BB48-CF29-4EE7-970A-CB4A33A8AA10}"/>
                  </a:ext>
                </a:extLst>
              </p:cNvPr>
              <p:cNvSpPr txBox="1"/>
              <p:nvPr/>
            </p:nvSpPr>
            <p:spPr>
              <a:xfrm>
                <a:off x="6193766" y="3143847"/>
                <a:ext cx="17350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1400" dirty="0"/>
                  <a:t>&lt;Total chops&gt;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D2AFA2F-630C-4700-AE8A-E876CA40E857}"/>
                </a:ext>
              </a:extLst>
            </p:cNvPr>
            <p:cNvGrpSpPr/>
            <p:nvPr/>
          </p:nvGrpSpPr>
          <p:grpSpPr>
            <a:xfrm>
              <a:off x="4281279" y="2411619"/>
              <a:ext cx="3697619" cy="589399"/>
              <a:chOff x="447018" y="1633976"/>
              <a:chExt cx="3697619" cy="58939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544765A-FA68-48D0-BD47-96E9DEAD0A60}"/>
                  </a:ext>
                </a:extLst>
              </p:cNvPr>
              <p:cNvSpPr/>
              <p:nvPr/>
            </p:nvSpPr>
            <p:spPr>
              <a:xfrm>
                <a:off x="792192" y="1932317"/>
                <a:ext cx="2789208" cy="21278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096133-DDEB-4908-95E5-9523114C1A29}"/>
                  </a:ext>
                </a:extLst>
              </p:cNvPr>
              <p:cNvSpPr txBox="1"/>
              <p:nvPr/>
            </p:nvSpPr>
            <p:spPr>
              <a:xfrm>
                <a:off x="447018" y="1854043"/>
                <a:ext cx="3137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0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BB17FB0-0799-48C4-879C-CF11E9DD75A3}"/>
                  </a:ext>
                </a:extLst>
              </p:cNvPr>
              <p:cNvSpPr txBox="1"/>
              <p:nvPr/>
            </p:nvSpPr>
            <p:spPr>
              <a:xfrm>
                <a:off x="3609503" y="1854043"/>
                <a:ext cx="5351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10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64CF096-13F1-4592-BEC3-0915A1DC9B53}"/>
                  </a:ext>
                </a:extLst>
              </p:cNvPr>
              <p:cNvSpPr txBox="1"/>
              <p:nvPr/>
            </p:nvSpPr>
            <p:spPr>
              <a:xfrm>
                <a:off x="1366323" y="1633976"/>
                <a:ext cx="16409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/>
                  <a:t>&lt;Music Volume&gt;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CA0EA8A-EFAE-48DA-BE84-0C4B283E0E43}"/>
                </a:ext>
              </a:extLst>
            </p:cNvPr>
            <p:cNvGrpSpPr/>
            <p:nvPr/>
          </p:nvGrpSpPr>
          <p:grpSpPr>
            <a:xfrm>
              <a:off x="4281279" y="1788267"/>
              <a:ext cx="3697619" cy="589399"/>
              <a:chOff x="447018" y="1633976"/>
              <a:chExt cx="3697619" cy="58939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BB53926-366C-4330-896F-8D89A4C04B9C}"/>
                  </a:ext>
                </a:extLst>
              </p:cNvPr>
              <p:cNvSpPr/>
              <p:nvPr/>
            </p:nvSpPr>
            <p:spPr>
              <a:xfrm>
                <a:off x="792192" y="1932317"/>
                <a:ext cx="2789208" cy="21278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4F3D3B8-26AD-4266-BA83-3995B24DA39B}"/>
                  </a:ext>
                </a:extLst>
              </p:cNvPr>
              <p:cNvSpPr txBox="1"/>
              <p:nvPr/>
            </p:nvSpPr>
            <p:spPr>
              <a:xfrm>
                <a:off x="447018" y="1854043"/>
                <a:ext cx="3137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0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9BD9973-9FF2-41AE-8677-98BB14F308E1}"/>
                  </a:ext>
                </a:extLst>
              </p:cNvPr>
              <p:cNvSpPr txBox="1"/>
              <p:nvPr/>
            </p:nvSpPr>
            <p:spPr>
              <a:xfrm>
                <a:off x="3609503" y="1854043"/>
                <a:ext cx="5351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10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FF3A332-0791-44C6-86AF-5CDE8A4B4726}"/>
                  </a:ext>
                </a:extLst>
              </p:cNvPr>
              <p:cNvSpPr txBox="1"/>
              <p:nvPr/>
            </p:nvSpPr>
            <p:spPr>
              <a:xfrm>
                <a:off x="1366323" y="1633976"/>
                <a:ext cx="16409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/>
                  <a:t>&lt;Brightness&gt;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DCD18A6-A6CC-4F3E-8E8F-A4E1E2274B95}"/>
                </a:ext>
              </a:extLst>
            </p:cNvPr>
            <p:cNvGrpSpPr/>
            <p:nvPr/>
          </p:nvGrpSpPr>
          <p:grpSpPr>
            <a:xfrm>
              <a:off x="4270192" y="3120333"/>
              <a:ext cx="3697619" cy="589399"/>
              <a:chOff x="447018" y="1633976"/>
              <a:chExt cx="3697619" cy="589399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684215E-5829-4F58-BA80-438F308E1FD4}"/>
                  </a:ext>
                </a:extLst>
              </p:cNvPr>
              <p:cNvSpPr/>
              <p:nvPr/>
            </p:nvSpPr>
            <p:spPr>
              <a:xfrm>
                <a:off x="792192" y="1932317"/>
                <a:ext cx="2789208" cy="21278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0CE1788-EB72-4B99-B20B-C419CF04B113}"/>
                  </a:ext>
                </a:extLst>
              </p:cNvPr>
              <p:cNvSpPr txBox="1"/>
              <p:nvPr/>
            </p:nvSpPr>
            <p:spPr>
              <a:xfrm>
                <a:off x="447018" y="1854043"/>
                <a:ext cx="3137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0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28E87EB-A25C-4D69-BE52-19CB4CE29D50}"/>
                  </a:ext>
                </a:extLst>
              </p:cNvPr>
              <p:cNvSpPr txBox="1"/>
              <p:nvPr/>
            </p:nvSpPr>
            <p:spPr>
              <a:xfrm>
                <a:off x="3609503" y="1854043"/>
                <a:ext cx="5351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10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62E8568-F818-44FF-A1B4-82A699397266}"/>
                  </a:ext>
                </a:extLst>
              </p:cNvPr>
              <p:cNvSpPr txBox="1"/>
              <p:nvPr/>
            </p:nvSpPr>
            <p:spPr>
              <a:xfrm>
                <a:off x="1366323" y="1633976"/>
                <a:ext cx="16409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/>
                  <a:t>&lt;Effects Volume&gt;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08043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740569-00C7-4C05-B00B-C6B0869EE75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C46428E-DBEA-4E9B-9C66-F65C2607BAF4}" type="datetime1">
              <a:rPr lang="en-GB" smtClean="0"/>
              <a:t>01/01/2022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DF2BF7-5CDD-4988-B6B7-DB3338F624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No Paws Off Lead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8B157-59AB-4AC3-BF29-BB98954DF5F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Settings Scene</a:t>
            </a:r>
          </a:p>
          <a:p>
            <a:r>
              <a:rPr lang="en-GB" dirty="0"/>
              <a:t>(Delete Modal 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3E561A-80E7-4889-B65B-B0FB04118013}"/>
              </a:ext>
            </a:extLst>
          </p:cNvPr>
          <p:cNvSpPr txBox="1"/>
          <p:nvPr/>
        </p:nvSpPr>
        <p:spPr>
          <a:xfrm>
            <a:off x="4178002" y="1334162"/>
            <a:ext cx="23344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/>
              <a:t>&lt;Stats Title&gt;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4156B03-5309-4A56-975E-39778253CABC}"/>
              </a:ext>
            </a:extLst>
          </p:cNvPr>
          <p:cNvGrpSpPr/>
          <p:nvPr/>
        </p:nvGrpSpPr>
        <p:grpSpPr>
          <a:xfrm>
            <a:off x="4263185" y="1788267"/>
            <a:ext cx="3715713" cy="3805841"/>
            <a:chOff x="4263185" y="1788267"/>
            <a:chExt cx="3715713" cy="380584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A00D70C-3BAD-4763-B79E-9C0A4992F25C}"/>
                </a:ext>
              </a:extLst>
            </p:cNvPr>
            <p:cNvGrpSpPr/>
            <p:nvPr/>
          </p:nvGrpSpPr>
          <p:grpSpPr>
            <a:xfrm>
              <a:off x="4263185" y="4527743"/>
              <a:ext cx="3665631" cy="445698"/>
              <a:chOff x="4263185" y="4194185"/>
              <a:chExt cx="3665631" cy="445698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F29337C-2325-4923-BB51-D56A4EB41CFC}"/>
                  </a:ext>
                </a:extLst>
              </p:cNvPr>
              <p:cNvSpPr/>
              <p:nvPr/>
            </p:nvSpPr>
            <p:spPr>
              <a:xfrm>
                <a:off x="4263185" y="4194185"/>
                <a:ext cx="1308339" cy="44569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ysClr val="windowText" lastClr="000000"/>
                    </a:solidFill>
                  </a:rPr>
                  <a:t>&lt;Ad Free Button&gt;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A5710E77-11E7-4928-9E73-44CC1BDDC784}"/>
                  </a:ext>
                </a:extLst>
              </p:cNvPr>
              <p:cNvSpPr/>
              <p:nvPr/>
            </p:nvSpPr>
            <p:spPr>
              <a:xfrm>
                <a:off x="6620477" y="4194186"/>
                <a:ext cx="1308339" cy="44569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ysClr val="windowText" lastClr="000000"/>
                    </a:solidFill>
                  </a:rPr>
                  <a:t>&lt;Reset Data Button&gt;</a:t>
                </a:r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9248F84-6D2E-4969-A325-507253CCFA7E}"/>
                </a:ext>
              </a:extLst>
            </p:cNvPr>
            <p:cNvSpPr/>
            <p:nvPr/>
          </p:nvSpPr>
          <p:spPr>
            <a:xfrm>
              <a:off x="5441829" y="5148411"/>
              <a:ext cx="1308339" cy="44569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ysClr val="windowText" lastClr="000000"/>
                  </a:solidFill>
                </a:rPr>
                <a:t>&lt;Back Button&gt;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1C1E76E-0F67-4911-ABAB-BAF146DFDF07}"/>
                </a:ext>
              </a:extLst>
            </p:cNvPr>
            <p:cNvGrpSpPr/>
            <p:nvPr/>
          </p:nvGrpSpPr>
          <p:grpSpPr>
            <a:xfrm>
              <a:off x="4263185" y="4056939"/>
              <a:ext cx="3665631" cy="313172"/>
              <a:chOff x="4263185" y="3568104"/>
              <a:chExt cx="3665631" cy="313172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8BCEA57-A222-4473-BA85-DAF4FA3131BA}"/>
                  </a:ext>
                </a:extLst>
              </p:cNvPr>
              <p:cNvSpPr txBox="1"/>
              <p:nvPr/>
            </p:nvSpPr>
            <p:spPr>
              <a:xfrm>
                <a:off x="4263185" y="3568104"/>
                <a:ext cx="17350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&lt;Time played title&gt;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039A0B2-E8A4-4F2D-A8A4-0B4720C1C7BD}"/>
                  </a:ext>
                </a:extLst>
              </p:cNvPr>
              <p:cNvSpPr txBox="1"/>
              <p:nvPr/>
            </p:nvSpPr>
            <p:spPr>
              <a:xfrm>
                <a:off x="6193767" y="3573499"/>
                <a:ext cx="17350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1400" dirty="0"/>
                  <a:t>&lt;Total time&gt;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C40FFBF-B3A8-4819-A3A5-AADC529BAF6B}"/>
                </a:ext>
              </a:extLst>
            </p:cNvPr>
            <p:cNvGrpSpPr/>
            <p:nvPr/>
          </p:nvGrpSpPr>
          <p:grpSpPr>
            <a:xfrm>
              <a:off x="4263186" y="3720604"/>
              <a:ext cx="3665630" cy="314606"/>
              <a:chOff x="4263185" y="3143847"/>
              <a:chExt cx="3665630" cy="314606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2474880-BD5E-4A68-9797-D3CDAFC288B9}"/>
                  </a:ext>
                </a:extLst>
              </p:cNvPr>
              <p:cNvSpPr txBox="1"/>
              <p:nvPr/>
            </p:nvSpPr>
            <p:spPr>
              <a:xfrm>
                <a:off x="4263185" y="3150676"/>
                <a:ext cx="17350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&lt;Total chops title&gt;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B27236B-1E5D-47F9-801A-F18239D14C0A}"/>
                  </a:ext>
                </a:extLst>
              </p:cNvPr>
              <p:cNvSpPr txBox="1"/>
              <p:nvPr/>
            </p:nvSpPr>
            <p:spPr>
              <a:xfrm>
                <a:off x="6193766" y="3143847"/>
                <a:ext cx="17350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1400" dirty="0"/>
                  <a:t>&lt;Total chops&gt;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370CC4A-0DFF-4252-8B42-A815B1143B52}"/>
                </a:ext>
              </a:extLst>
            </p:cNvPr>
            <p:cNvGrpSpPr/>
            <p:nvPr/>
          </p:nvGrpSpPr>
          <p:grpSpPr>
            <a:xfrm>
              <a:off x="4281279" y="2411619"/>
              <a:ext cx="3697619" cy="589399"/>
              <a:chOff x="447018" y="1633976"/>
              <a:chExt cx="3697619" cy="589399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0C0E5EBC-264A-4D09-A455-F91ACB6F55DC}"/>
                  </a:ext>
                </a:extLst>
              </p:cNvPr>
              <p:cNvSpPr/>
              <p:nvPr/>
            </p:nvSpPr>
            <p:spPr>
              <a:xfrm>
                <a:off x="792192" y="1932317"/>
                <a:ext cx="2789208" cy="21278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1644847-85F1-4A15-A6FB-169E27FF1677}"/>
                  </a:ext>
                </a:extLst>
              </p:cNvPr>
              <p:cNvSpPr txBox="1"/>
              <p:nvPr/>
            </p:nvSpPr>
            <p:spPr>
              <a:xfrm>
                <a:off x="447018" y="1854043"/>
                <a:ext cx="3137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0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14E532D-9CF0-459A-B8EB-D066BD326E8B}"/>
                  </a:ext>
                </a:extLst>
              </p:cNvPr>
              <p:cNvSpPr txBox="1"/>
              <p:nvPr/>
            </p:nvSpPr>
            <p:spPr>
              <a:xfrm>
                <a:off x="3609503" y="1854043"/>
                <a:ext cx="5351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10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491BDE8-F0E8-4BE1-BB54-40BAE6371065}"/>
                  </a:ext>
                </a:extLst>
              </p:cNvPr>
              <p:cNvSpPr txBox="1"/>
              <p:nvPr/>
            </p:nvSpPr>
            <p:spPr>
              <a:xfrm>
                <a:off x="1366323" y="1633976"/>
                <a:ext cx="16409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/>
                  <a:t>&lt;Music Volume&gt;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1B9F64A-7EF3-4170-BEC5-19111E5D2494}"/>
                </a:ext>
              </a:extLst>
            </p:cNvPr>
            <p:cNvGrpSpPr/>
            <p:nvPr/>
          </p:nvGrpSpPr>
          <p:grpSpPr>
            <a:xfrm>
              <a:off x="4281279" y="1788267"/>
              <a:ext cx="3697619" cy="589399"/>
              <a:chOff x="447018" y="1633976"/>
              <a:chExt cx="3697619" cy="589399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047F134-10E0-4DFD-8502-856EB897B043}"/>
                  </a:ext>
                </a:extLst>
              </p:cNvPr>
              <p:cNvSpPr/>
              <p:nvPr/>
            </p:nvSpPr>
            <p:spPr>
              <a:xfrm>
                <a:off x="792192" y="1932317"/>
                <a:ext cx="2789208" cy="21278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0B650C3-94B0-4880-9F40-DC50EED1FC43}"/>
                  </a:ext>
                </a:extLst>
              </p:cNvPr>
              <p:cNvSpPr txBox="1"/>
              <p:nvPr/>
            </p:nvSpPr>
            <p:spPr>
              <a:xfrm>
                <a:off x="447018" y="1854043"/>
                <a:ext cx="3137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0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85773F1-CCF1-4FF1-90E9-A91BBAC03F18}"/>
                  </a:ext>
                </a:extLst>
              </p:cNvPr>
              <p:cNvSpPr txBox="1"/>
              <p:nvPr/>
            </p:nvSpPr>
            <p:spPr>
              <a:xfrm>
                <a:off x="3609503" y="1854043"/>
                <a:ext cx="5351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10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2A6AA06-82AB-42EB-A3AA-6A24ED3B00E1}"/>
                  </a:ext>
                </a:extLst>
              </p:cNvPr>
              <p:cNvSpPr txBox="1"/>
              <p:nvPr/>
            </p:nvSpPr>
            <p:spPr>
              <a:xfrm>
                <a:off x="1366323" y="1633976"/>
                <a:ext cx="16409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/>
                  <a:t>&lt;Brightness&gt;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8D7C128-88FF-423C-90AF-9722D45D3509}"/>
                </a:ext>
              </a:extLst>
            </p:cNvPr>
            <p:cNvGrpSpPr/>
            <p:nvPr/>
          </p:nvGrpSpPr>
          <p:grpSpPr>
            <a:xfrm>
              <a:off x="4270192" y="3120333"/>
              <a:ext cx="3697619" cy="589399"/>
              <a:chOff x="447018" y="1633976"/>
              <a:chExt cx="3697619" cy="589399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0AFA549-4981-43BA-9FCE-5AC80F17687F}"/>
                  </a:ext>
                </a:extLst>
              </p:cNvPr>
              <p:cNvSpPr/>
              <p:nvPr/>
            </p:nvSpPr>
            <p:spPr>
              <a:xfrm>
                <a:off x="792192" y="1932317"/>
                <a:ext cx="2789208" cy="21278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440FB58-1D02-4EAA-8D28-185291462F04}"/>
                  </a:ext>
                </a:extLst>
              </p:cNvPr>
              <p:cNvSpPr txBox="1"/>
              <p:nvPr/>
            </p:nvSpPr>
            <p:spPr>
              <a:xfrm>
                <a:off x="447018" y="1854043"/>
                <a:ext cx="3137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0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A1197EE-A3FA-431D-ACB4-016514D97E93}"/>
                  </a:ext>
                </a:extLst>
              </p:cNvPr>
              <p:cNvSpPr txBox="1"/>
              <p:nvPr/>
            </p:nvSpPr>
            <p:spPr>
              <a:xfrm>
                <a:off x="3609503" y="1854043"/>
                <a:ext cx="5351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10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9C37343-0CE5-4652-B135-26C1C1803792}"/>
                  </a:ext>
                </a:extLst>
              </p:cNvPr>
              <p:cNvSpPr txBox="1"/>
              <p:nvPr/>
            </p:nvSpPr>
            <p:spPr>
              <a:xfrm>
                <a:off x="1366323" y="1633976"/>
                <a:ext cx="16409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/>
                  <a:t>&lt;Effects Volume&gt;</a:t>
                </a:r>
              </a:p>
            </p:txBody>
          </p:sp>
        </p:grp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D3C980A4-E173-4F89-91A3-ABE6CC999FA9}"/>
              </a:ext>
            </a:extLst>
          </p:cNvPr>
          <p:cNvSpPr/>
          <p:nvPr/>
        </p:nvSpPr>
        <p:spPr>
          <a:xfrm>
            <a:off x="3935994" y="1086927"/>
            <a:ext cx="4320008" cy="4675517"/>
          </a:xfrm>
          <a:prstGeom prst="rect">
            <a:avLst/>
          </a:prstGeom>
          <a:solidFill>
            <a:srgbClr val="84848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76C6B16-0FE2-49D5-9313-C11DFFE83E24}"/>
              </a:ext>
            </a:extLst>
          </p:cNvPr>
          <p:cNvGrpSpPr/>
          <p:nvPr/>
        </p:nvGrpSpPr>
        <p:grpSpPr>
          <a:xfrm>
            <a:off x="4295998" y="1808999"/>
            <a:ext cx="3600000" cy="3240000"/>
            <a:chOff x="4295998" y="1808999"/>
            <a:chExt cx="3600000" cy="3240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3E3BBAC-FB72-481B-A634-D9714C17BA40}"/>
                </a:ext>
              </a:extLst>
            </p:cNvPr>
            <p:cNvSpPr/>
            <p:nvPr/>
          </p:nvSpPr>
          <p:spPr>
            <a:xfrm>
              <a:off x="4295998" y="1808999"/>
              <a:ext cx="3600000" cy="324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43E8462-423F-4E60-AFF1-0BBCD9FEBC02}"/>
                </a:ext>
              </a:extLst>
            </p:cNvPr>
            <p:cNvGrpSpPr/>
            <p:nvPr/>
          </p:nvGrpSpPr>
          <p:grpSpPr>
            <a:xfrm>
              <a:off x="4619744" y="4397271"/>
              <a:ext cx="2957894" cy="449647"/>
              <a:chOff x="4619744" y="4397271"/>
              <a:chExt cx="2957894" cy="449647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51D22EC-5408-440C-AAAD-57651D4161A8}"/>
                  </a:ext>
                </a:extLst>
              </p:cNvPr>
              <p:cNvSpPr/>
              <p:nvPr/>
            </p:nvSpPr>
            <p:spPr>
              <a:xfrm>
                <a:off x="4619744" y="4397271"/>
                <a:ext cx="1308339" cy="44569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ysClr val="windowText" lastClr="000000"/>
                    </a:solidFill>
                  </a:rPr>
                  <a:t>&lt;Accept Button&gt;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7C179BE-D03A-4E0A-800E-A1D350D7DD36}"/>
                  </a:ext>
                </a:extLst>
              </p:cNvPr>
              <p:cNvSpPr/>
              <p:nvPr/>
            </p:nvSpPr>
            <p:spPr>
              <a:xfrm>
                <a:off x="6269299" y="4401221"/>
                <a:ext cx="1308339" cy="44569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ysClr val="windowText" lastClr="000000"/>
                    </a:solidFill>
                  </a:rPr>
                  <a:t>&lt;Reject Button&gt;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577A34C-CA74-4C54-B26D-FFAF7E0ADB2F}"/>
                </a:ext>
              </a:extLst>
            </p:cNvPr>
            <p:cNvSpPr txBox="1"/>
            <p:nvPr/>
          </p:nvSpPr>
          <p:spPr>
            <a:xfrm>
              <a:off x="4638891" y="3189598"/>
              <a:ext cx="2922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&lt;Warning message&gt;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8838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60C2933-CBC4-48C3-BAE4-C076511E0748}"/>
              </a:ext>
            </a:extLst>
          </p:cNvPr>
          <p:cNvSpPr txBox="1"/>
          <p:nvPr/>
        </p:nvSpPr>
        <p:spPr>
          <a:xfrm>
            <a:off x="4178002" y="1334162"/>
            <a:ext cx="23344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/>
              <a:t>&lt;Stats Title&gt;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B797B4-0BB6-4F0B-B86C-65290DEE2274}"/>
              </a:ext>
            </a:extLst>
          </p:cNvPr>
          <p:cNvGrpSpPr/>
          <p:nvPr/>
        </p:nvGrpSpPr>
        <p:grpSpPr>
          <a:xfrm>
            <a:off x="4263185" y="1788267"/>
            <a:ext cx="3715713" cy="3805841"/>
            <a:chOff x="4263185" y="1788267"/>
            <a:chExt cx="3715713" cy="380584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89B98C5-3871-47A3-A353-51F7ED437B33}"/>
                </a:ext>
              </a:extLst>
            </p:cNvPr>
            <p:cNvGrpSpPr/>
            <p:nvPr/>
          </p:nvGrpSpPr>
          <p:grpSpPr>
            <a:xfrm>
              <a:off x="4263185" y="4527743"/>
              <a:ext cx="3665631" cy="445698"/>
              <a:chOff x="4263185" y="4194185"/>
              <a:chExt cx="3665631" cy="445698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2146C17-F9FC-44A0-A624-C090BA94B401}"/>
                  </a:ext>
                </a:extLst>
              </p:cNvPr>
              <p:cNvSpPr/>
              <p:nvPr/>
            </p:nvSpPr>
            <p:spPr>
              <a:xfrm>
                <a:off x="4263185" y="4194185"/>
                <a:ext cx="1308339" cy="44569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ysClr val="windowText" lastClr="000000"/>
                    </a:solidFill>
                  </a:rPr>
                  <a:t>&lt;Ad Free Button&gt;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623385C-D8CA-4F75-ABFA-EF1C58F2E130}"/>
                  </a:ext>
                </a:extLst>
              </p:cNvPr>
              <p:cNvSpPr/>
              <p:nvPr/>
            </p:nvSpPr>
            <p:spPr>
              <a:xfrm>
                <a:off x="6620477" y="4194186"/>
                <a:ext cx="1308339" cy="44569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ysClr val="windowText" lastClr="000000"/>
                    </a:solidFill>
                  </a:rPr>
                  <a:t>&lt;Reset Data Button&gt;</a:t>
                </a:r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0D6D4E2-26DA-43D5-86BD-EAD748EA7872}"/>
                </a:ext>
              </a:extLst>
            </p:cNvPr>
            <p:cNvSpPr/>
            <p:nvPr/>
          </p:nvSpPr>
          <p:spPr>
            <a:xfrm>
              <a:off x="5441829" y="5148411"/>
              <a:ext cx="1308339" cy="44569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ysClr val="windowText" lastClr="000000"/>
                  </a:solidFill>
                </a:rPr>
                <a:t>&lt;Back Button&gt;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F14C3E9-1B46-434F-BAF1-4645B6F084FF}"/>
                </a:ext>
              </a:extLst>
            </p:cNvPr>
            <p:cNvGrpSpPr/>
            <p:nvPr/>
          </p:nvGrpSpPr>
          <p:grpSpPr>
            <a:xfrm>
              <a:off x="4263185" y="4056939"/>
              <a:ext cx="3665631" cy="313172"/>
              <a:chOff x="4263185" y="3568104"/>
              <a:chExt cx="3665631" cy="313172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ADDA0BF-7737-46F0-983A-C0C056C7423D}"/>
                  </a:ext>
                </a:extLst>
              </p:cNvPr>
              <p:cNvSpPr txBox="1"/>
              <p:nvPr/>
            </p:nvSpPr>
            <p:spPr>
              <a:xfrm>
                <a:off x="4263185" y="3568104"/>
                <a:ext cx="17350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&lt;Time played title&gt;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6908323-1420-4319-88BA-7FCC0DEC9846}"/>
                  </a:ext>
                </a:extLst>
              </p:cNvPr>
              <p:cNvSpPr txBox="1"/>
              <p:nvPr/>
            </p:nvSpPr>
            <p:spPr>
              <a:xfrm>
                <a:off x="6193767" y="3573499"/>
                <a:ext cx="17350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1400" dirty="0"/>
                  <a:t>&lt;Total time&gt;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BB20502-DC32-4E9F-8680-DB168BF6E610}"/>
                </a:ext>
              </a:extLst>
            </p:cNvPr>
            <p:cNvGrpSpPr/>
            <p:nvPr/>
          </p:nvGrpSpPr>
          <p:grpSpPr>
            <a:xfrm>
              <a:off x="4263186" y="3720604"/>
              <a:ext cx="3665630" cy="314606"/>
              <a:chOff x="4263185" y="3143847"/>
              <a:chExt cx="3665630" cy="314606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9F830A9-2964-4CA8-A297-F445E0CAAC73}"/>
                  </a:ext>
                </a:extLst>
              </p:cNvPr>
              <p:cNvSpPr txBox="1"/>
              <p:nvPr/>
            </p:nvSpPr>
            <p:spPr>
              <a:xfrm>
                <a:off x="4263185" y="3150676"/>
                <a:ext cx="17350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&lt;Total chops title&gt;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E2853F4-C62A-4E8C-B5AF-E2ED288DE3B3}"/>
                  </a:ext>
                </a:extLst>
              </p:cNvPr>
              <p:cNvSpPr txBox="1"/>
              <p:nvPr/>
            </p:nvSpPr>
            <p:spPr>
              <a:xfrm>
                <a:off x="6193766" y="3143847"/>
                <a:ext cx="17350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1400" dirty="0"/>
                  <a:t>&lt;Total chops&gt;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87FB7D4-4479-43E4-A98D-8042DCEB4232}"/>
                </a:ext>
              </a:extLst>
            </p:cNvPr>
            <p:cNvGrpSpPr/>
            <p:nvPr/>
          </p:nvGrpSpPr>
          <p:grpSpPr>
            <a:xfrm>
              <a:off x="4281279" y="2411619"/>
              <a:ext cx="3697619" cy="589399"/>
              <a:chOff x="447018" y="1633976"/>
              <a:chExt cx="3697619" cy="589399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D9E07876-33D4-41FF-9125-B3ADB1801720}"/>
                  </a:ext>
                </a:extLst>
              </p:cNvPr>
              <p:cNvSpPr/>
              <p:nvPr/>
            </p:nvSpPr>
            <p:spPr>
              <a:xfrm>
                <a:off x="792192" y="1932317"/>
                <a:ext cx="2789208" cy="21278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45A0116-F140-4E0D-A396-62F2AB2752B0}"/>
                  </a:ext>
                </a:extLst>
              </p:cNvPr>
              <p:cNvSpPr txBox="1"/>
              <p:nvPr/>
            </p:nvSpPr>
            <p:spPr>
              <a:xfrm>
                <a:off x="447018" y="1854043"/>
                <a:ext cx="3137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0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3D8F117-39FE-4B9C-B1BE-D97C73EFD2D2}"/>
                  </a:ext>
                </a:extLst>
              </p:cNvPr>
              <p:cNvSpPr txBox="1"/>
              <p:nvPr/>
            </p:nvSpPr>
            <p:spPr>
              <a:xfrm>
                <a:off x="3609503" y="1854043"/>
                <a:ext cx="5351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10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684C032-3175-4BF9-AF75-88530CD16473}"/>
                  </a:ext>
                </a:extLst>
              </p:cNvPr>
              <p:cNvSpPr txBox="1"/>
              <p:nvPr/>
            </p:nvSpPr>
            <p:spPr>
              <a:xfrm>
                <a:off x="1366323" y="1633976"/>
                <a:ext cx="16409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/>
                  <a:t>&lt;Music Volume&gt;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50AEB4D-1572-4D7E-ABA5-B6A3FD4D4988}"/>
                </a:ext>
              </a:extLst>
            </p:cNvPr>
            <p:cNvGrpSpPr/>
            <p:nvPr/>
          </p:nvGrpSpPr>
          <p:grpSpPr>
            <a:xfrm>
              <a:off x="4281279" y="1788267"/>
              <a:ext cx="3697619" cy="589399"/>
              <a:chOff x="447018" y="1633976"/>
              <a:chExt cx="3697619" cy="589399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95B3265-5511-439E-8149-1767901AB995}"/>
                  </a:ext>
                </a:extLst>
              </p:cNvPr>
              <p:cNvSpPr/>
              <p:nvPr/>
            </p:nvSpPr>
            <p:spPr>
              <a:xfrm>
                <a:off x="792192" y="1932317"/>
                <a:ext cx="2789208" cy="21278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808EC36-F459-4E88-AE26-850D5385DDF3}"/>
                  </a:ext>
                </a:extLst>
              </p:cNvPr>
              <p:cNvSpPr txBox="1"/>
              <p:nvPr/>
            </p:nvSpPr>
            <p:spPr>
              <a:xfrm>
                <a:off x="447018" y="1854043"/>
                <a:ext cx="3137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0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C8F8C2C-40DA-4EF1-B734-98F739779181}"/>
                  </a:ext>
                </a:extLst>
              </p:cNvPr>
              <p:cNvSpPr txBox="1"/>
              <p:nvPr/>
            </p:nvSpPr>
            <p:spPr>
              <a:xfrm>
                <a:off x="3609503" y="1854043"/>
                <a:ext cx="5351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10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E4C1AE4-1245-4673-B3D4-B4708D87B5C1}"/>
                  </a:ext>
                </a:extLst>
              </p:cNvPr>
              <p:cNvSpPr txBox="1"/>
              <p:nvPr/>
            </p:nvSpPr>
            <p:spPr>
              <a:xfrm>
                <a:off x="1366323" y="1633976"/>
                <a:ext cx="16409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/>
                  <a:t>&lt;Brightness&gt;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81AA47D-B2B9-4403-A131-722E243928BB}"/>
                </a:ext>
              </a:extLst>
            </p:cNvPr>
            <p:cNvGrpSpPr/>
            <p:nvPr/>
          </p:nvGrpSpPr>
          <p:grpSpPr>
            <a:xfrm>
              <a:off x="4270192" y="3120333"/>
              <a:ext cx="3697619" cy="589399"/>
              <a:chOff x="447018" y="1633976"/>
              <a:chExt cx="3697619" cy="589399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728ABFC-9FB9-4797-BCF5-16B89362AD9C}"/>
                  </a:ext>
                </a:extLst>
              </p:cNvPr>
              <p:cNvSpPr/>
              <p:nvPr/>
            </p:nvSpPr>
            <p:spPr>
              <a:xfrm>
                <a:off x="792192" y="1932317"/>
                <a:ext cx="2789208" cy="21278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876F47F-D7EE-4832-ADC4-4E8DE8F126C8}"/>
                  </a:ext>
                </a:extLst>
              </p:cNvPr>
              <p:cNvSpPr txBox="1"/>
              <p:nvPr/>
            </p:nvSpPr>
            <p:spPr>
              <a:xfrm>
                <a:off x="447018" y="1854043"/>
                <a:ext cx="3137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0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3A2567B-7DEE-4387-88F1-56A6C6B63B34}"/>
                  </a:ext>
                </a:extLst>
              </p:cNvPr>
              <p:cNvSpPr txBox="1"/>
              <p:nvPr/>
            </p:nvSpPr>
            <p:spPr>
              <a:xfrm>
                <a:off x="3609503" y="1854043"/>
                <a:ext cx="5351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10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55F5F5F-A2B4-4B9E-A2AD-1B9F6CE9AC06}"/>
                  </a:ext>
                </a:extLst>
              </p:cNvPr>
              <p:cNvSpPr txBox="1"/>
              <p:nvPr/>
            </p:nvSpPr>
            <p:spPr>
              <a:xfrm>
                <a:off x="1366323" y="1633976"/>
                <a:ext cx="16409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/>
                  <a:t>&lt;Effects Volume&gt;</a:t>
                </a:r>
              </a:p>
            </p:txBody>
          </p:sp>
        </p:grp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740569-00C7-4C05-B00B-C6B0869EE75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C46428E-DBEA-4E9B-9C66-F65C2607BAF4}" type="datetime1">
              <a:rPr lang="en-GB" smtClean="0"/>
              <a:t>01/01/2022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DF2BF7-5CDD-4988-B6B7-DB3338F624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No Paws Off Lead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8B157-59AB-4AC3-BF29-BB98954DF5F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Settings Scene</a:t>
            </a:r>
          </a:p>
          <a:p>
            <a:r>
              <a:rPr lang="en-GB" dirty="0"/>
              <a:t>(Delete Modal 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3AF6C9-6CFF-4067-954B-B5BAE29B2628}"/>
              </a:ext>
            </a:extLst>
          </p:cNvPr>
          <p:cNvSpPr/>
          <p:nvPr/>
        </p:nvSpPr>
        <p:spPr>
          <a:xfrm>
            <a:off x="3935994" y="1086927"/>
            <a:ext cx="4320008" cy="4675517"/>
          </a:xfrm>
          <a:prstGeom prst="rect">
            <a:avLst/>
          </a:prstGeom>
          <a:solidFill>
            <a:srgbClr val="84848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7B5DF7-8000-4EF5-8D1E-AB7157185F7F}"/>
              </a:ext>
            </a:extLst>
          </p:cNvPr>
          <p:cNvGrpSpPr/>
          <p:nvPr/>
        </p:nvGrpSpPr>
        <p:grpSpPr>
          <a:xfrm>
            <a:off x="4295998" y="1808999"/>
            <a:ext cx="3600000" cy="3240000"/>
            <a:chOff x="4295998" y="1808999"/>
            <a:chExt cx="3600000" cy="3240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F0C539-D7E0-4DD4-8FC9-612ECDDB3AD3}"/>
                </a:ext>
              </a:extLst>
            </p:cNvPr>
            <p:cNvSpPr/>
            <p:nvPr/>
          </p:nvSpPr>
          <p:spPr>
            <a:xfrm>
              <a:off x="4295998" y="1808999"/>
              <a:ext cx="3600000" cy="324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B284E58-3E68-41C3-9682-A9A4757F112B}"/>
                </a:ext>
              </a:extLst>
            </p:cNvPr>
            <p:cNvGrpSpPr/>
            <p:nvPr/>
          </p:nvGrpSpPr>
          <p:grpSpPr>
            <a:xfrm>
              <a:off x="4619744" y="4397271"/>
              <a:ext cx="2957894" cy="449647"/>
              <a:chOff x="4619744" y="4397271"/>
              <a:chExt cx="2957894" cy="449647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B25C101-A3D3-440B-B724-FBE54BA12797}"/>
                  </a:ext>
                </a:extLst>
              </p:cNvPr>
              <p:cNvSpPr/>
              <p:nvPr/>
            </p:nvSpPr>
            <p:spPr>
              <a:xfrm>
                <a:off x="4619744" y="4397271"/>
                <a:ext cx="1308339" cy="44569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ysClr val="windowText" lastClr="000000"/>
                    </a:solidFill>
                  </a:rPr>
                  <a:t>&lt;Accept Button&gt;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369A287-02BF-4396-85ED-1626B6CBAD3E}"/>
                  </a:ext>
                </a:extLst>
              </p:cNvPr>
              <p:cNvSpPr/>
              <p:nvPr/>
            </p:nvSpPr>
            <p:spPr>
              <a:xfrm>
                <a:off x="6269299" y="4401221"/>
                <a:ext cx="1308339" cy="44569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ysClr val="windowText" lastClr="000000"/>
                    </a:solidFill>
                  </a:rPr>
                  <a:t>&lt;Reject Button&gt;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C2BA92A-18BA-4723-A59A-1748A8DAC828}"/>
                </a:ext>
              </a:extLst>
            </p:cNvPr>
            <p:cNvSpPr txBox="1"/>
            <p:nvPr/>
          </p:nvSpPr>
          <p:spPr>
            <a:xfrm>
              <a:off x="4638891" y="3189598"/>
              <a:ext cx="2922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&lt;Warning message&gt;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6857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CCCB1C5-883F-4A7C-B682-A544DF46619C}"/>
              </a:ext>
            </a:extLst>
          </p:cNvPr>
          <p:cNvSpPr txBox="1"/>
          <p:nvPr/>
        </p:nvSpPr>
        <p:spPr>
          <a:xfrm>
            <a:off x="4178002" y="1334162"/>
            <a:ext cx="23344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/>
              <a:t>&lt;Stats Title&gt;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D71D8E7-186F-4E49-9566-CDD3FDCCC8A7}"/>
              </a:ext>
            </a:extLst>
          </p:cNvPr>
          <p:cNvGrpSpPr/>
          <p:nvPr/>
        </p:nvGrpSpPr>
        <p:grpSpPr>
          <a:xfrm>
            <a:off x="4263185" y="1788267"/>
            <a:ext cx="3715713" cy="3805841"/>
            <a:chOff x="4263185" y="1788267"/>
            <a:chExt cx="3715713" cy="380584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E733A28-023D-465C-86F5-3888A11F3D1B}"/>
                </a:ext>
              </a:extLst>
            </p:cNvPr>
            <p:cNvGrpSpPr/>
            <p:nvPr/>
          </p:nvGrpSpPr>
          <p:grpSpPr>
            <a:xfrm>
              <a:off x="4263185" y="4527743"/>
              <a:ext cx="3665631" cy="445698"/>
              <a:chOff x="4263185" y="4194185"/>
              <a:chExt cx="3665631" cy="445698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FD3F5D6-C581-4CAC-A86D-ED5D58F4D49D}"/>
                  </a:ext>
                </a:extLst>
              </p:cNvPr>
              <p:cNvSpPr/>
              <p:nvPr/>
            </p:nvSpPr>
            <p:spPr>
              <a:xfrm>
                <a:off x="4263185" y="4194185"/>
                <a:ext cx="1308339" cy="44569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ysClr val="windowText" lastClr="000000"/>
                    </a:solidFill>
                  </a:rPr>
                  <a:t>&lt;Ad Free Button&gt;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C181A72F-91AE-412A-9891-AFA85A5BA08F}"/>
                  </a:ext>
                </a:extLst>
              </p:cNvPr>
              <p:cNvSpPr/>
              <p:nvPr/>
            </p:nvSpPr>
            <p:spPr>
              <a:xfrm>
                <a:off x="6620477" y="4194186"/>
                <a:ext cx="1308339" cy="44569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ysClr val="windowText" lastClr="000000"/>
                    </a:solidFill>
                  </a:rPr>
                  <a:t>&lt;Reset Data Button&gt;</a:t>
                </a:r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2ABEE4D-ABD3-4185-B945-7162F945FB81}"/>
                </a:ext>
              </a:extLst>
            </p:cNvPr>
            <p:cNvSpPr/>
            <p:nvPr/>
          </p:nvSpPr>
          <p:spPr>
            <a:xfrm>
              <a:off x="5441829" y="5148411"/>
              <a:ext cx="1308339" cy="44569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ysClr val="windowText" lastClr="000000"/>
                  </a:solidFill>
                </a:rPr>
                <a:t>&lt;Back Button&gt;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FB6102F-AC8B-475F-A64A-06C64E9E82F0}"/>
                </a:ext>
              </a:extLst>
            </p:cNvPr>
            <p:cNvGrpSpPr/>
            <p:nvPr/>
          </p:nvGrpSpPr>
          <p:grpSpPr>
            <a:xfrm>
              <a:off x="4263185" y="4056939"/>
              <a:ext cx="3665631" cy="313172"/>
              <a:chOff x="4263185" y="3568104"/>
              <a:chExt cx="3665631" cy="313172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980CAF4-5904-4ABD-8711-18AB346F969D}"/>
                  </a:ext>
                </a:extLst>
              </p:cNvPr>
              <p:cNvSpPr txBox="1"/>
              <p:nvPr/>
            </p:nvSpPr>
            <p:spPr>
              <a:xfrm>
                <a:off x="4263185" y="3568104"/>
                <a:ext cx="17350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&lt;Time played title&gt;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0C78862-A378-44BC-9783-F501857A7B83}"/>
                  </a:ext>
                </a:extLst>
              </p:cNvPr>
              <p:cNvSpPr txBox="1"/>
              <p:nvPr/>
            </p:nvSpPr>
            <p:spPr>
              <a:xfrm>
                <a:off x="6193767" y="3573499"/>
                <a:ext cx="17350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1400" dirty="0"/>
                  <a:t>&lt;Total time&gt;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47718DE-9921-4E8E-BB7E-96A2695F9B77}"/>
                </a:ext>
              </a:extLst>
            </p:cNvPr>
            <p:cNvGrpSpPr/>
            <p:nvPr/>
          </p:nvGrpSpPr>
          <p:grpSpPr>
            <a:xfrm>
              <a:off x="4263186" y="3720604"/>
              <a:ext cx="3665630" cy="314606"/>
              <a:chOff x="4263185" y="3143847"/>
              <a:chExt cx="3665630" cy="314606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3D2DEF2-C6D3-434C-AD50-4AC29D74AAEC}"/>
                  </a:ext>
                </a:extLst>
              </p:cNvPr>
              <p:cNvSpPr txBox="1"/>
              <p:nvPr/>
            </p:nvSpPr>
            <p:spPr>
              <a:xfrm>
                <a:off x="4263185" y="3150676"/>
                <a:ext cx="17350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&lt;Total chops title&gt;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D09E4EC-2FD7-4C5B-8CD1-CC73213A53E1}"/>
                  </a:ext>
                </a:extLst>
              </p:cNvPr>
              <p:cNvSpPr txBox="1"/>
              <p:nvPr/>
            </p:nvSpPr>
            <p:spPr>
              <a:xfrm>
                <a:off x="6193766" y="3143847"/>
                <a:ext cx="17350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1400" dirty="0"/>
                  <a:t>&lt;Total chops&gt;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ED7606C-D757-43C8-AD4E-463E65F84521}"/>
                </a:ext>
              </a:extLst>
            </p:cNvPr>
            <p:cNvGrpSpPr/>
            <p:nvPr/>
          </p:nvGrpSpPr>
          <p:grpSpPr>
            <a:xfrm>
              <a:off x="4281279" y="2411619"/>
              <a:ext cx="3697619" cy="589399"/>
              <a:chOff x="447018" y="1633976"/>
              <a:chExt cx="3697619" cy="589399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D40489EC-7EB3-48D8-A6B3-C2BC787616C0}"/>
                  </a:ext>
                </a:extLst>
              </p:cNvPr>
              <p:cNvSpPr/>
              <p:nvPr/>
            </p:nvSpPr>
            <p:spPr>
              <a:xfrm>
                <a:off x="792192" y="1932317"/>
                <a:ext cx="2789208" cy="21278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2CBC138-F95F-4CD1-9128-AF1DC24EED33}"/>
                  </a:ext>
                </a:extLst>
              </p:cNvPr>
              <p:cNvSpPr txBox="1"/>
              <p:nvPr/>
            </p:nvSpPr>
            <p:spPr>
              <a:xfrm>
                <a:off x="447018" y="1854043"/>
                <a:ext cx="3137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0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0F6228C-4940-4AD6-BDB9-5877CB66EDFE}"/>
                  </a:ext>
                </a:extLst>
              </p:cNvPr>
              <p:cNvSpPr txBox="1"/>
              <p:nvPr/>
            </p:nvSpPr>
            <p:spPr>
              <a:xfrm>
                <a:off x="3609503" y="1854043"/>
                <a:ext cx="5351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10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E79423B-C726-4EC0-A80A-A98DCD10D565}"/>
                  </a:ext>
                </a:extLst>
              </p:cNvPr>
              <p:cNvSpPr txBox="1"/>
              <p:nvPr/>
            </p:nvSpPr>
            <p:spPr>
              <a:xfrm>
                <a:off x="1366323" y="1633976"/>
                <a:ext cx="16409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/>
                  <a:t>&lt;Music Volume&gt;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E816233-EB9A-4C35-A68A-F4C111146D0C}"/>
                </a:ext>
              </a:extLst>
            </p:cNvPr>
            <p:cNvGrpSpPr/>
            <p:nvPr/>
          </p:nvGrpSpPr>
          <p:grpSpPr>
            <a:xfrm>
              <a:off x="4281279" y="1788267"/>
              <a:ext cx="3697619" cy="589399"/>
              <a:chOff x="447018" y="1633976"/>
              <a:chExt cx="3697619" cy="589399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874510E-B6F3-4B4F-A9DF-339058AF034A}"/>
                  </a:ext>
                </a:extLst>
              </p:cNvPr>
              <p:cNvSpPr/>
              <p:nvPr/>
            </p:nvSpPr>
            <p:spPr>
              <a:xfrm>
                <a:off x="792192" y="1932317"/>
                <a:ext cx="2789208" cy="21278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466DB17-084D-47E0-95AF-8B3BF6F1825C}"/>
                  </a:ext>
                </a:extLst>
              </p:cNvPr>
              <p:cNvSpPr txBox="1"/>
              <p:nvPr/>
            </p:nvSpPr>
            <p:spPr>
              <a:xfrm>
                <a:off x="447018" y="1854043"/>
                <a:ext cx="3137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0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E86CA4F-C0E0-455A-957C-22A477ADCB20}"/>
                  </a:ext>
                </a:extLst>
              </p:cNvPr>
              <p:cNvSpPr txBox="1"/>
              <p:nvPr/>
            </p:nvSpPr>
            <p:spPr>
              <a:xfrm>
                <a:off x="3609503" y="1854043"/>
                <a:ext cx="5351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10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1C42B88-A6FF-43DE-A84C-1DC41DC25F2F}"/>
                  </a:ext>
                </a:extLst>
              </p:cNvPr>
              <p:cNvSpPr txBox="1"/>
              <p:nvPr/>
            </p:nvSpPr>
            <p:spPr>
              <a:xfrm>
                <a:off x="1366323" y="1633976"/>
                <a:ext cx="16409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/>
                  <a:t>&lt;Brightness&gt;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D1C0F24-068E-46E2-8CAB-65802A3AFA37}"/>
                </a:ext>
              </a:extLst>
            </p:cNvPr>
            <p:cNvGrpSpPr/>
            <p:nvPr/>
          </p:nvGrpSpPr>
          <p:grpSpPr>
            <a:xfrm>
              <a:off x="4270192" y="3120333"/>
              <a:ext cx="3697619" cy="589399"/>
              <a:chOff x="447018" y="1633976"/>
              <a:chExt cx="3697619" cy="589399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A10525E-4E5A-4B00-8A47-0ED134D5AF21}"/>
                  </a:ext>
                </a:extLst>
              </p:cNvPr>
              <p:cNvSpPr/>
              <p:nvPr/>
            </p:nvSpPr>
            <p:spPr>
              <a:xfrm>
                <a:off x="792192" y="1932317"/>
                <a:ext cx="2789208" cy="21278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DCCA463-8E4B-48C0-B542-55C2377F5CB1}"/>
                  </a:ext>
                </a:extLst>
              </p:cNvPr>
              <p:cNvSpPr txBox="1"/>
              <p:nvPr/>
            </p:nvSpPr>
            <p:spPr>
              <a:xfrm>
                <a:off x="447018" y="1854043"/>
                <a:ext cx="3137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0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54E38F0-D82E-498C-A162-971E87F26AD8}"/>
                  </a:ext>
                </a:extLst>
              </p:cNvPr>
              <p:cNvSpPr txBox="1"/>
              <p:nvPr/>
            </p:nvSpPr>
            <p:spPr>
              <a:xfrm>
                <a:off x="3609503" y="1854043"/>
                <a:ext cx="5351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10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17BBD5F-6C45-47C8-B7F0-38A7A0384754}"/>
                  </a:ext>
                </a:extLst>
              </p:cNvPr>
              <p:cNvSpPr txBox="1"/>
              <p:nvPr/>
            </p:nvSpPr>
            <p:spPr>
              <a:xfrm>
                <a:off x="1366323" y="1633976"/>
                <a:ext cx="16409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/>
                  <a:t>&lt;Effects Volume&gt;</a:t>
                </a:r>
              </a:p>
            </p:txBody>
          </p:sp>
        </p:grp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740569-00C7-4C05-B00B-C6B0869EE75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C46428E-DBEA-4E9B-9C66-F65C2607BAF4}" type="datetime1">
              <a:rPr lang="en-GB" smtClean="0"/>
              <a:t>01/01/2022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DF2BF7-5CDD-4988-B6B7-DB3338F624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No Paws Off Lead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8B157-59AB-4AC3-BF29-BB98954DF5F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Settings Scene</a:t>
            </a:r>
          </a:p>
          <a:p>
            <a:r>
              <a:rPr lang="en-GB" dirty="0"/>
              <a:t>(Purchase Modal)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C9DCCC-49A1-448A-811C-9C865E8F821F}"/>
              </a:ext>
            </a:extLst>
          </p:cNvPr>
          <p:cNvSpPr/>
          <p:nvPr/>
        </p:nvSpPr>
        <p:spPr>
          <a:xfrm>
            <a:off x="3935994" y="1086927"/>
            <a:ext cx="4320008" cy="4675517"/>
          </a:xfrm>
          <a:prstGeom prst="rect">
            <a:avLst/>
          </a:prstGeom>
          <a:solidFill>
            <a:srgbClr val="84848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35FAE80-0145-427B-BCF7-013A1C6FF335}"/>
              </a:ext>
            </a:extLst>
          </p:cNvPr>
          <p:cNvGrpSpPr/>
          <p:nvPr/>
        </p:nvGrpSpPr>
        <p:grpSpPr>
          <a:xfrm>
            <a:off x="4295998" y="1808999"/>
            <a:ext cx="3600000" cy="3240000"/>
            <a:chOff x="4295998" y="1808999"/>
            <a:chExt cx="3600000" cy="3240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C3C8DC7-4D96-4AB2-95FA-B1FFBC3BC7C1}"/>
                </a:ext>
              </a:extLst>
            </p:cNvPr>
            <p:cNvSpPr/>
            <p:nvPr/>
          </p:nvSpPr>
          <p:spPr>
            <a:xfrm>
              <a:off x="4295998" y="1808999"/>
              <a:ext cx="3600000" cy="324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2CF1A5C-D0FC-471A-BB1D-D985A35F73C0}"/>
                </a:ext>
              </a:extLst>
            </p:cNvPr>
            <p:cNvGrpSpPr/>
            <p:nvPr/>
          </p:nvGrpSpPr>
          <p:grpSpPr>
            <a:xfrm>
              <a:off x="4619744" y="4397271"/>
              <a:ext cx="2957894" cy="449647"/>
              <a:chOff x="4619744" y="4397271"/>
              <a:chExt cx="2957894" cy="449647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E1F84B0-B514-44BF-AD24-702647AC51DA}"/>
                  </a:ext>
                </a:extLst>
              </p:cNvPr>
              <p:cNvSpPr/>
              <p:nvPr/>
            </p:nvSpPr>
            <p:spPr>
              <a:xfrm>
                <a:off x="4619744" y="4397271"/>
                <a:ext cx="1308339" cy="44569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ysClr val="windowText" lastClr="000000"/>
                    </a:solidFill>
                  </a:rPr>
                  <a:t>&lt;Accept Button&gt;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7CBEEBE-DCE6-46C2-9941-06B04BBC3452}"/>
                  </a:ext>
                </a:extLst>
              </p:cNvPr>
              <p:cNvSpPr/>
              <p:nvPr/>
            </p:nvSpPr>
            <p:spPr>
              <a:xfrm>
                <a:off x="6269299" y="4401221"/>
                <a:ext cx="1308339" cy="44569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ysClr val="windowText" lastClr="000000"/>
                    </a:solidFill>
                  </a:rPr>
                  <a:t>&lt;Reject Button&gt;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0381AFD-7349-4A51-A06F-7DD07C6FE0C2}"/>
                </a:ext>
              </a:extLst>
            </p:cNvPr>
            <p:cNvSpPr txBox="1"/>
            <p:nvPr/>
          </p:nvSpPr>
          <p:spPr>
            <a:xfrm>
              <a:off x="4638891" y="3189598"/>
              <a:ext cx="2922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&lt;Warning message&gt;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3604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F27FF1-FB10-427F-8195-12F9734B2CF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C46428E-DBEA-4E9B-9C66-F65C2607BAF4}" type="datetime1">
              <a:rPr lang="en-GB" smtClean="0"/>
              <a:t>30/12/2021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79C80F-CC6E-40AB-9E90-8DDEF2D029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No Paws Off Lead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0809E8-825A-43DC-93BC-38428122884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Rest Scene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97FFF9-1802-45A5-BDC0-2651FEBFF98F}"/>
              </a:ext>
            </a:extLst>
          </p:cNvPr>
          <p:cNvSpPr txBox="1"/>
          <p:nvPr/>
        </p:nvSpPr>
        <p:spPr>
          <a:xfrm>
            <a:off x="4424271" y="2304221"/>
            <a:ext cx="33434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 dirty="0"/>
              <a:t>&lt;Countdown Title&gt;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A52C8C-4871-4605-92D4-8859EEACD5ED}"/>
              </a:ext>
            </a:extLst>
          </p:cNvPr>
          <p:cNvSpPr txBox="1"/>
          <p:nvPr/>
        </p:nvSpPr>
        <p:spPr>
          <a:xfrm>
            <a:off x="4960188" y="2858219"/>
            <a:ext cx="227162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500" dirty="0"/>
              <a:t>00:00:00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FCA174-97B4-4D72-9F5A-FDA7207F1559}"/>
              </a:ext>
            </a:extLst>
          </p:cNvPr>
          <p:cNvSpPr txBox="1"/>
          <p:nvPr/>
        </p:nvSpPr>
        <p:spPr>
          <a:xfrm>
            <a:off x="4960188" y="4295955"/>
            <a:ext cx="2271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&lt;Fact / Message Text&gt;</a:t>
            </a:r>
          </a:p>
        </p:txBody>
      </p:sp>
    </p:spTree>
    <p:extLst>
      <p:ext uri="{BB962C8B-B14F-4D97-AF65-F5344CB8AC3E}">
        <p14:creationId xmlns:p14="http://schemas.microsoft.com/office/powerpoint/2010/main" val="2290496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038D14-178A-4BDA-8372-9FA848D6D3F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C46428E-DBEA-4E9B-9C66-F65C2607BAF4}" type="datetime1">
              <a:rPr lang="en-GB" smtClean="0"/>
              <a:t>30/12/2021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5DD061-F70F-4AC1-A91B-9114D4BF5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No Paws Off Lead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E6F409-E6DE-4AB7-8AE4-F4C18B4B22D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Home Scene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7A4B2D9-F9C6-4A9D-AAFE-22B5C59B29D4}"/>
              </a:ext>
            </a:extLst>
          </p:cNvPr>
          <p:cNvGrpSpPr/>
          <p:nvPr/>
        </p:nvGrpSpPr>
        <p:grpSpPr>
          <a:xfrm>
            <a:off x="4038600" y="1313796"/>
            <a:ext cx="3331234" cy="4140974"/>
            <a:chOff x="4038600" y="1313796"/>
            <a:chExt cx="3331234" cy="414097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3629B95-623E-4B4A-BF4F-6B372EACD105}"/>
                </a:ext>
              </a:extLst>
            </p:cNvPr>
            <p:cNvSpPr txBox="1"/>
            <p:nvPr/>
          </p:nvSpPr>
          <p:spPr>
            <a:xfrm>
              <a:off x="4038600" y="1313796"/>
              <a:ext cx="267562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000" dirty="0">
                  <a:latin typeface="Walbaum Display SemiBold" panose="020B0604020202020204" pitchFamily="18" charset="0"/>
                </a:rPr>
                <a:t>Lumber Tim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10B6735-6A53-435D-A4B2-28B283FBBB2C}"/>
                </a:ext>
              </a:extLst>
            </p:cNvPr>
            <p:cNvGrpSpPr/>
            <p:nvPr/>
          </p:nvGrpSpPr>
          <p:grpSpPr>
            <a:xfrm>
              <a:off x="4822166" y="2041585"/>
              <a:ext cx="2547668" cy="3413185"/>
              <a:chOff x="4822166" y="2041585"/>
              <a:chExt cx="2547668" cy="3413185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109DD32-0992-4928-81E1-6C1A4943648D}"/>
                  </a:ext>
                </a:extLst>
              </p:cNvPr>
              <p:cNvSpPr/>
              <p:nvPr/>
            </p:nvSpPr>
            <p:spPr>
              <a:xfrm>
                <a:off x="4822166" y="2041585"/>
                <a:ext cx="2547668" cy="341318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C093EB72-9C4C-4730-BD5D-E402FD3EA71F}"/>
                  </a:ext>
                </a:extLst>
              </p:cNvPr>
              <p:cNvGrpSpPr/>
              <p:nvPr/>
            </p:nvGrpSpPr>
            <p:grpSpPr>
              <a:xfrm>
                <a:off x="5175849" y="2421147"/>
                <a:ext cx="1840302" cy="2558418"/>
                <a:chOff x="5175849" y="2421147"/>
                <a:chExt cx="1840302" cy="2558418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208D5F6A-EE32-4EFB-BF93-FB9EEF6DD671}"/>
                    </a:ext>
                  </a:extLst>
                </p:cNvPr>
                <p:cNvSpPr/>
                <p:nvPr/>
              </p:nvSpPr>
              <p:spPr>
                <a:xfrm>
                  <a:off x="5175849" y="2421147"/>
                  <a:ext cx="1840302" cy="73037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dirty="0">
                      <a:solidFill>
                        <a:sysClr val="windowText" lastClr="000000"/>
                      </a:solidFill>
                    </a:rPr>
                    <a:t>&lt;Play Button&gt;</a:t>
                  </a:r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DD2FE98F-6C00-4473-A5E4-31679D289526}"/>
                    </a:ext>
                  </a:extLst>
                </p:cNvPr>
                <p:cNvSpPr/>
                <p:nvPr/>
              </p:nvSpPr>
              <p:spPr>
                <a:xfrm>
                  <a:off x="5175849" y="3531079"/>
                  <a:ext cx="1840302" cy="73037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dirty="0"/>
                    <a:t>&lt;</a:t>
                  </a:r>
                  <a:r>
                    <a:rPr lang="en-GB" sz="1400" dirty="0">
                      <a:solidFill>
                        <a:sysClr val="windowText" lastClr="000000"/>
                      </a:solidFill>
                    </a:rPr>
                    <a:t>&lt;Settings Button&gt;</a:t>
                  </a:r>
                  <a:endParaRPr lang="en-GB" sz="1400" dirty="0"/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2931A7C-308B-4C81-9DD9-22A064CB28EF}"/>
                    </a:ext>
                  </a:extLst>
                </p:cNvPr>
                <p:cNvSpPr txBox="1"/>
                <p:nvPr/>
              </p:nvSpPr>
              <p:spPr>
                <a:xfrm>
                  <a:off x="5357004" y="4641011"/>
                  <a:ext cx="147799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u="sng" dirty="0"/>
                    <a:t>&lt;Close Link&gt;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699013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1690ED-B049-481C-8D96-8D229BF6FB1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C46428E-DBEA-4E9B-9C66-F65C2607BAF4}" type="datetime1">
              <a:rPr lang="en-GB" smtClean="0"/>
              <a:t>30/12/2021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15A3FA-C878-4E54-A76A-1A9B6BE0B6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No Paws Off Lead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C3F6FC-FF70-49E1-B057-55EFA23C075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Gameplay Base Scene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F346D6F-940A-4491-AA9A-A33EBDBE849D}"/>
              </a:ext>
            </a:extLst>
          </p:cNvPr>
          <p:cNvGrpSpPr/>
          <p:nvPr/>
        </p:nvGrpSpPr>
        <p:grpSpPr>
          <a:xfrm>
            <a:off x="4822166" y="1177505"/>
            <a:ext cx="2547668" cy="4502988"/>
            <a:chOff x="4822166" y="1247955"/>
            <a:chExt cx="2547668" cy="450298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B7C4032-036F-432A-8ED8-A4B3FF7B9D59}"/>
                </a:ext>
              </a:extLst>
            </p:cNvPr>
            <p:cNvSpPr/>
            <p:nvPr/>
          </p:nvSpPr>
          <p:spPr>
            <a:xfrm>
              <a:off x="4822166" y="1247955"/>
              <a:ext cx="2547668" cy="45029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083C8C3-0A8E-4B52-9294-3D31FAE0D854}"/>
                </a:ext>
              </a:extLst>
            </p:cNvPr>
            <p:cNvGrpSpPr/>
            <p:nvPr/>
          </p:nvGrpSpPr>
          <p:grpSpPr>
            <a:xfrm>
              <a:off x="5175848" y="1432105"/>
              <a:ext cx="1840302" cy="4232453"/>
              <a:chOff x="5175848" y="1432105"/>
              <a:chExt cx="1840302" cy="4232453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905B0ED3-10B8-4647-9A26-0218D360E2E0}"/>
                  </a:ext>
                </a:extLst>
              </p:cNvPr>
              <p:cNvGrpSpPr/>
              <p:nvPr/>
            </p:nvGrpSpPr>
            <p:grpSpPr>
              <a:xfrm>
                <a:off x="5175848" y="1432105"/>
                <a:ext cx="1840302" cy="3570437"/>
                <a:chOff x="5175849" y="1619550"/>
                <a:chExt cx="1840302" cy="3570437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DB6B0E18-1B53-40C2-B195-7C28A100A79E}"/>
                    </a:ext>
                  </a:extLst>
                </p:cNvPr>
                <p:cNvSpPr/>
                <p:nvPr/>
              </p:nvSpPr>
              <p:spPr>
                <a:xfrm>
                  <a:off x="5175849" y="1619550"/>
                  <a:ext cx="1840302" cy="73037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dirty="0">
                      <a:solidFill>
                        <a:sysClr val="windowText" lastClr="000000"/>
                      </a:solidFill>
                    </a:rPr>
                    <a:t>&lt;Level Select Button&gt;</a:t>
                  </a: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008710E0-E610-43EC-B9F7-2457516E79F4}"/>
                    </a:ext>
                  </a:extLst>
                </p:cNvPr>
                <p:cNvSpPr/>
                <p:nvPr/>
              </p:nvSpPr>
              <p:spPr>
                <a:xfrm>
                  <a:off x="5175849" y="2566239"/>
                  <a:ext cx="1840302" cy="73037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dirty="0"/>
                    <a:t>&lt;</a:t>
                  </a:r>
                  <a:r>
                    <a:rPr lang="en-GB" sz="1400" dirty="0">
                      <a:solidFill>
                        <a:sysClr val="windowText" lastClr="000000"/>
                      </a:solidFill>
                    </a:rPr>
                    <a:t>&lt;Store Button&gt;</a:t>
                  </a:r>
                  <a:endParaRPr lang="en-GB" sz="1400" dirty="0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9E1900A0-FAD2-4DEC-82BE-58B3A41B2D4F}"/>
                    </a:ext>
                  </a:extLst>
                </p:cNvPr>
                <p:cNvSpPr/>
                <p:nvPr/>
              </p:nvSpPr>
              <p:spPr>
                <a:xfrm>
                  <a:off x="5175849" y="4459617"/>
                  <a:ext cx="1840302" cy="73037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dirty="0">
                      <a:solidFill>
                        <a:sysClr val="windowText" lastClr="000000"/>
                      </a:solidFill>
                    </a:rPr>
                    <a:t>&lt;Skills Edit Button&gt;</a:t>
                  </a: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CC71522A-FF1E-4588-B5AB-1BBC8AE17D72}"/>
                    </a:ext>
                  </a:extLst>
                </p:cNvPr>
                <p:cNvSpPr/>
                <p:nvPr/>
              </p:nvSpPr>
              <p:spPr>
                <a:xfrm>
                  <a:off x="5175849" y="3512928"/>
                  <a:ext cx="1840302" cy="73037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dirty="0">
                      <a:solidFill>
                        <a:sysClr val="windowText" lastClr="000000"/>
                      </a:solidFill>
                    </a:rPr>
                    <a:t>&lt;Avatar Edit Button&gt;</a:t>
                  </a:r>
                </a:p>
              </p:txBody>
            </p:sp>
          </p:grp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0E9DDD3-12E8-4FE1-8FD6-5669C9788524}"/>
                  </a:ext>
                </a:extLst>
              </p:cNvPr>
              <p:cNvSpPr/>
              <p:nvPr/>
            </p:nvSpPr>
            <p:spPr>
              <a:xfrm>
                <a:off x="5441829" y="5218861"/>
                <a:ext cx="1308339" cy="44569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ysClr val="windowText" lastClr="000000"/>
                    </a:solidFill>
                  </a:rPr>
                  <a:t>&lt;Back Button&gt;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39439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C3AB54-527E-42F0-B784-2FD9D5E9769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C46428E-DBEA-4E9B-9C66-F65C2607BAF4}" type="datetime1">
              <a:rPr lang="en-GB" smtClean="0"/>
              <a:t>30/12/2021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A83905-124A-4B86-86F4-847C69CC1F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No Paws Off Lead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C04610-E062-4FA5-BCD7-72EC526438F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Tree Select Scene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78F59F-2BAE-4836-8015-C2269622E7BE}"/>
              </a:ext>
            </a:extLst>
          </p:cNvPr>
          <p:cNvSpPr txBox="1"/>
          <p:nvPr/>
        </p:nvSpPr>
        <p:spPr>
          <a:xfrm>
            <a:off x="4497238" y="1459727"/>
            <a:ext cx="31975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 dirty="0"/>
              <a:t>&lt;Tree Select Title&gt;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E6F5A0-935B-4CE6-AF1E-4F522980F649}"/>
              </a:ext>
            </a:extLst>
          </p:cNvPr>
          <p:cNvSpPr/>
          <p:nvPr/>
        </p:nvSpPr>
        <p:spPr>
          <a:xfrm>
            <a:off x="5441829" y="5148411"/>
            <a:ext cx="1308339" cy="44569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&lt;Back Button&gt;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7BF998D-D28E-4341-BAC1-7B9E6BCFB044}"/>
              </a:ext>
            </a:extLst>
          </p:cNvPr>
          <p:cNvGrpSpPr/>
          <p:nvPr/>
        </p:nvGrpSpPr>
        <p:grpSpPr>
          <a:xfrm>
            <a:off x="2629359" y="2348999"/>
            <a:ext cx="6933278" cy="2160000"/>
            <a:chOff x="2629359" y="2348999"/>
            <a:chExt cx="6933278" cy="216000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8D61EEF-9EE4-4098-BC05-671F1DA8D7C9}"/>
                </a:ext>
              </a:extLst>
            </p:cNvPr>
            <p:cNvGrpSpPr/>
            <p:nvPr/>
          </p:nvGrpSpPr>
          <p:grpSpPr>
            <a:xfrm>
              <a:off x="2629359" y="2348999"/>
              <a:ext cx="6933278" cy="2160000"/>
              <a:chOff x="2629359" y="2348999"/>
              <a:chExt cx="6933278" cy="2160000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7689DB9A-88CF-42D6-A290-FB3A7F695628}"/>
                  </a:ext>
                </a:extLst>
              </p:cNvPr>
              <p:cNvGrpSpPr/>
              <p:nvPr/>
            </p:nvGrpSpPr>
            <p:grpSpPr>
              <a:xfrm>
                <a:off x="5015998" y="2348999"/>
                <a:ext cx="2160000" cy="2160000"/>
                <a:chOff x="9215298" y="3968999"/>
                <a:chExt cx="2160000" cy="2160000"/>
              </a:xfrm>
            </p:grpSpPr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A9F2C5CC-A32D-4E09-A2E6-AD432FD3DFA8}"/>
                    </a:ext>
                  </a:extLst>
                </p:cNvPr>
                <p:cNvSpPr/>
                <p:nvPr/>
              </p:nvSpPr>
              <p:spPr>
                <a:xfrm>
                  <a:off x="9215298" y="3968999"/>
                  <a:ext cx="2160000" cy="216000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10" name="Graphic 9" descr="Deciduous tree with solid fill">
                  <a:extLst>
                    <a:ext uri="{FF2B5EF4-FFF2-40B4-BE49-F238E27FC236}">
                      <a16:creationId xmlns:a16="http://schemas.microsoft.com/office/drawing/2014/main" id="{E102E263-49E6-4163-AEFE-958A45406E6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485298" y="4238999"/>
                  <a:ext cx="1620000" cy="1620000"/>
                </a:xfrm>
                <a:prstGeom prst="rect">
                  <a:avLst/>
                </a:prstGeom>
              </p:spPr>
            </p:pic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F4B61CE4-2B28-4A47-9E33-350218F0B342}"/>
                  </a:ext>
                </a:extLst>
              </p:cNvPr>
              <p:cNvGrpSpPr/>
              <p:nvPr/>
            </p:nvGrpSpPr>
            <p:grpSpPr>
              <a:xfrm>
                <a:off x="2629359" y="2348999"/>
                <a:ext cx="2160004" cy="2160000"/>
                <a:chOff x="2629359" y="2348999"/>
                <a:chExt cx="2160004" cy="2160000"/>
              </a:xfrm>
            </p:grpSpPr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4EC96D5B-7048-47BE-936C-3D0144924B51}"/>
                    </a:ext>
                  </a:extLst>
                </p:cNvPr>
                <p:cNvGrpSpPr/>
                <p:nvPr/>
              </p:nvGrpSpPr>
              <p:grpSpPr>
                <a:xfrm>
                  <a:off x="2629363" y="2348999"/>
                  <a:ext cx="2160000" cy="2160000"/>
                  <a:chOff x="9256030" y="5210093"/>
                  <a:chExt cx="2160000" cy="2160000"/>
                </a:xfrm>
              </p:grpSpPr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1EC1D9AA-967A-447D-B524-B58A63EEFE2E}"/>
                      </a:ext>
                    </a:extLst>
                  </p:cNvPr>
                  <p:cNvSpPr/>
                  <p:nvPr/>
                </p:nvSpPr>
                <p:spPr>
                  <a:xfrm>
                    <a:off x="9256030" y="5210093"/>
                    <a:ext cx="2160000" cy="216000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pic>
                <p:nvPicPr>
                  <p:cNvPr id="8" name="Graphic 7" descr="Withering Tree with solid fill">
                    <a:extLst>
                      <a:ext uri="{FF2B5EF4-FFF2-40B4-BE49-F238E27FC236}">
                        <a16:creationId xmlns:a16="http://schemas.microsoft.com/office/drawing/2014/main" id="{48028DD8-21C9-4BB1-A1B1-BF0B25551A8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26030" y="5480093"/>
                    <a:ext cx="1620000" cy="16200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5F9863D3-7D22-4CC8-B4EB-84B536C53294}"/>
                    </a:ext>
                  </a:extLst>
                </p:cNvPr>
                <p:cNvSpPr/>
                <p:nvPr/>
              </p:nvSpPr>
              <p:spPr>
                <a:xfrm>
                  <a:off x="2629359" y="2348999"/>
                  <a:ext cx="1306635" cy="216000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8FD1DBF4-73FF-49D7-88B2-6FFD791EDCB4}"/>
                  </a:ext>
                </a:extLst>
              </p:cNvPr>
              <p:cNvGrpSpPr/>
              <p:nvPr/>
            </p:nvGrpSpPr>
            <p:grpSpPr>
              <a:xfrm>
                <a:off x="7402637" y="2348999"/>
                <a:ext cx="2160000" cy="2160000"/>
                <a:chOff x="7402637" y="2348999"/>
                <a:chExt cx="2160000" cy="2160000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C2D0EA82-9D5C-4651-A090-70A6E3CB6E15}"/>
                    </a:ext>
                  </a:extLst>
                </p:cNvPr>
                <p:cNvGrpSpPr/>
                <p:nvPr/>
              </p:nvGrpSpPr>
              <p:grpSpPr>
                <a:xfrm>
                  <a:off x="7402637" y="2348999"/>
                  <a:ext cx="2160000" cy="2160000"/>
                  <a:chOff x="863299" y="2348999"/>
                  <a:chExt cx="2160000" cy="2160000"/>
                </a:xfrm>
              </p:grpSpPr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CE2F0F5F-7EA7-4AA6-A6C5-7C73EBF532C3}"/>
                      </a:ext>
                    </a:extLst>
                  </p:cNvPr>
                  <p:cNvSpPr/>
                  <p:nvPr/>
                </p:nvSpPr>
                <p:spPr>
                  <a:xfrm>
                    <a:off x="863299" y="2348999"/>
                    <a:ext cx="2160000" cy="216000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pic>
                <p:nvPicPr>
                  <p:cNvPr id="12" name="Graphic 11" descr="Fir tree with solid fill">
                    <a:extLst>
                      <a:ext uri="{FF2B5EF4-FFF2-40B4-BE49-F238E27FC236}">
                        <a16:creationId xmlns:a16="http://schemas.microsoft.com/office/drawing/2014/main" id="{24F78BC5-4253-4473-BD57-01F28B8D6C1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33299" y="2618999"/>
                    <a:ext cx="1620000" cy="16200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5617D446-DE19-4671-BD19-7262CB379B87}"/>
                    </a:ext>
                  </a:extLst>
                </p:cNvPr>
                <p:cNvSpPr/>
                <p:nvPr/>
              </p:nvSpPr>
              <p:spPr>
                <a:xfrm>
                  <a:off x="8256002" y="2348999"/>
                  <a:ext cx="1306635" cy="216000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pic>
          <p:nvPicPr>
            <p:cNvPr id="34" name="Graphic 33" descr="Caret Right with solid fill">
              <a:extLst>
                <a:ext uri="{FF2B5EF4-FFF2-40B4-BE49-F238E27FC236}">
                  <a16:creationId xmlns:a16="http://schemas.microsoft.com/office/drawing/2014/main" id="{AAC1EDA2-5A41-4E89-9340-761CA1865F5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215437" y="2946676"/>
              <a:ext cx="914400" cy="914400"/>
            </a:xfrm>
            <a:prstGeom prst="rect">
              <a:avLst/>
            </a:prstGeom>
          </p:spPr>
        </p:pic>
        <p:pic>
          <p:nvPicPr>
            <p:cNvPr id="35" name="Graphic 34" descr="Caret Right with solid fill">
              <a:extLst>
                <a:ext uri="{FF2B5EF4-FFF2-40B4-BE49-F238E27FC236}">
                  <a16:creationId xmlns:a16="http://schemas.microsoft.com/office/drawing/2014/main" id="{B6AC6FDC-C9C9-43FB-8278-CC855F30405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0800000">
              <a:off x="4062159" y="2946676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25745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C3AB54-527E-42F0-B784-2FD9D5E9769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C46428E-DBEA-4E9B-9C66-F65C2607BAF4}" type="datetime1">
              <a:rPr lang="en-GB" smtClean="0"/>
              <a:t>30/12/2021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A83905-124A-4B86-86F4-847C69CC1F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No Paws Off Lead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C04610-E062-4FA5-BCD7-72EC526438F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Tree Select Scene</a:t>
            </a:r>
          </a:p>
          <a:p>
            <a:r>
              <a:rPr lang="en-GB" dirty="0"/>
              <a:t>(Overwrite Modal)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1B61A5E-9F30-4A62-B381-D4FBE7545E51}"/>
              </a:ext>
            </a:extLst>
          </p:cNvPr>
          <p:cNvGrpSpPr/>
          <p:nvPr/>
        </p:nvGrpSpPr>
        <p:grpSpPr>
          <a:xfrm>
            <a:off x="2629359" y="2348999"/>
            <a:ext cx="6933278" cy="2160000"/>
            <a:chOff x="2629359" y="2348999"/>
            <a:chExt cx="6933278" cy="21600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27AFF64-7DD3-40E9-A062-EEE71CB85A75}"/>
                </a:ext>
              </a:extLst>
            </p:cNvPr>
            <p:cNvGrpSpPr/>
            <p:nvPr/>
          </p:nvGrpSpPr>
          <p:grpSpPr>
            <a:xfrm>
              <a:off x="2629359" y="2348999"/>
              <a:ext cx="6933278" cy="2160000"/>
              <a:chOff x="2629359" y="2348999"/>
              <a:chExt cx="6933278" cy="216000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5299E61A-0E60-4108-AD17-058B7CC7FA6A}"/>
                  </a:ext>
                </a:extLst>
              </p:cNvPr>
              <p:cNvGrpSpPr/>
              <p:nvPr/>
            </p:nvGrpSpPr>
            <p:grpSpPr>
              <a:xfrm>
                <a:off x="5015998" y="2348999"/>
                <a:ext cx="2160000" cy="2160000"/>
                <a:chOff x="9215298" y="3968999"/>
                <a:chExt cx="2160000" cy="2160000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DE44FD7A-4723-421D-93E4-F53D8182D0CA}"/>
                    </a:ext>
                  </a:extLst>
                </p:cNvPr>
                <p:cNvSpPr/>
                <p:nvPr/>
              </p:nvSpPr>
              <p:spPr>
                <a:xfrm>
                  <a:off x="9215298" y="3968999"/>
                  <a:ext cx="2160000" cy="216000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21" name="Graphic 20" descr="Deciduous tree with solid fill">
                  <a:extLst>
                    <a:ext uri="{FF2B5EF4-FFF2-40B4-BE49-F238E27FC236}">
                      <a16:creationId xmlns:a16="http://schemas.microsoft.com/office/drawing/2014/main" id="{A5904C94-381C-4462-94F8-2AB204027B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485298" y="4238999"/>
                  <a:ext cx="1620000" cy="1620000"/>
                </a:xfrm>
                <a:prstGeom prst="rect">
                  <a:avLst/>
                </a:prstGeom>
              </p:spPr>
            </p:pic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5012F811-9951-4AF8-B402-24586F591DA5}"/>
                  </a:ext>
                </a:extLst>
              </p:cNvPr>
              <p:cNvGrpSpPr/>
              <p:nvPr/>
            </p:nvGrpSpPr>
            <p:grpSpPr>
              <a:xfrm>
                <a:off x="2629359" y="2348999"/>
                <a:ext cx="2160004" cy="2160000"/>
                <a:chOff x="2629359" y="2348999"/>
                <a:chExt cx="2160004" cy="2160000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BFA50B39-CBD4-4EF3-A916-95E8B04B51A8}"/>
                    </a:ext>
                  </a:extLst>
                </p:cNvPr>
                <p:cNvGrpSpPr/>
                <p:nvPr/>
              </p:nvGrpSpPr>
              <p:grpSpPr>
                <a:xfrm>
                  <a:off x="2629363" y="2348999"/>
                  <a:ext cx="2160000" cy="2160000"/>
                  <a:chOff x="9256030" y="5210093"/>
                  <a:chExt cx="2160000" cy="2160000"/>
                </a:xfrm>
              </p:grpSpPr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11A33913-4F45-4F84-82A3-C936F5C4A7AA}"/>
                      </a:ext>
                    </a:extLst>
                  </p:cNvPr>
                  <p:cNvSpPr/>
                  <p:nvPr/>
                </p:nvSpPr>
                <p:spPr>
                  <a:xfrm>
                    <a:off x="9256030" y="5210093"/>
                    <a:ext cx="2160000" cy="216000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pic>
                <p:nvPicPr>
                  <p:cNvPr id="19" name="Graphic 18" descr="Withering Tree with solid fill">
                    <a:extLst>
                      <a:ext uri="{FF2B5EF4-FFF2-40B4-BE49-F238E27FC236}">
                        <a16:creationId xmlns:a16="http://schemas.microsoft.com/office/drawing/2014/main" id="{7F3C47E0-9052-42CF-9764-7AF3A8A530D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26030" y="5480093"/>
                    <a:ext cx="1620000" cy="16200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D2DB4868-F750-4F3E-9050-9FB522F0F767}"/>
                    </a:ext>
                  </a:extLst>
                </p:cNvPr>
                <p:cNvSpPr/>
                <p:nvPr/>
              </p:nvSpPr>
              <p:spPr>
                <a:xfrm>
                  <a:off x="2629359" y="2348999"/>
                  <a:ext cx="1306635" cy="216000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5F8A5796-DB75-4444-96EB-ECBA02E1043C}"/>
                  </a:ext>
                </a:extLst>
              </p:cNvPr>
              <p:cNvGrpSpPr/>
              <p:nvPr/>
            </p:nvGrpSpPr>
            <p:grpSpPr>
              <a:xfrm>
                <a:off x="7402637" y="2348999"/>
                <a:ext cx="2160000" cy="2160000"/>
                <a:chOff x="7402637" y="2348999"/>
                <a:chExt cx="2160000" cy="2160000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DCF4D9AD-8EDC-4BB2-A8F4-AB21C8D4EE5A}"/>
                    </a:ext>
                  </a:extLst>
                </p:cNvPr>
                <p:cNvGrpSpPr/>
                <p:nvPr/>
              </p:nvGrpSpPr>
              <p:grpSpPr>
                <a:xfrm>
                  <a:off x="7402637" y="2348999"/>
                  <a:ext cx="2160000" cy="2160000"/>
                  <a:chOff x="863299" y="2348999"/>
                  <a:chExt cx="2160000" cy="2160000"/>
                </a:xfrm>
              </p:grpSpPr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023F0CF6-6517-41FF-B3B7-1D768C71256B}"/>
                      </a:ext>
                    </a:extLst>
                  </p:cNvPr>
                  <p:cNvSpPr/>
                  <p:nvPr/>
                </p:nvSpPr>
                <p:spPr>
                  <a:xfrm>
                    <a:off x="863299" y="2348999"/>
                    <a:ext cx="2160000" cy="216000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pic>
                <p:nvPicPr>
                  <p:cNvPr id="15" name="Graphic 14" descr="Fir tree with solid fill">
                    <a:extLst>
                      <a:ext uri="{FF2B5EF4-FFF2-40B4-BE49-F238E27FC236}">
                        <a16:creationId xmlns:a16="http://schemas.microsoft.com/office/drawing/2014/main" id="{C4BD59E4-2800-4388-B461-DBBCBAE5B51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33299" y="2618999"/>
                    <a:ext cx="1620000" cy="16200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1F1EF854-6E71-48F4-A800-10EF580AED59}"/>
                    </a:ext>
                  </a:extLst>
                </p:cNvPr>
                <p:cNvSpPr/>
                <p:nvPr/>
              </p:nvSpPr>
              <p:spPr>
                <a:xfrm>
                  <a:off x="8256002" y="2348999"/>
                  <a:ext cx="1306635" cy="216000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pic>
          <p:nvPicPr>
            <p:cNvPr id="7" name="Graphic 6" descr="Caret Right with solid fill">
              <a:extLst>
                <a:ext uri="{FF2B5EF4-FFF2-40B4-BE49-F238E27FC236}">
                  <a16:creationId xmlns:a16="http://schemas.microsoft.com/office/drawing/2014/main" id="{A8EC0DF4-1F4C-48B1-B9B5-33EA373FCF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215437" y="2946676"/>
              <a:ext cx="914400" cy="914400"/>
            </a:xfrm>
            <a:prstGeom prst="rect">
              <a:avLst/>
            </a:prstGeom>
          </p:spPr>
        </p:pic>
        <p:pic>
          <p:nvPicPr>
            <p:cNvPr id="8" name="Graphic 7" descr="Caret Right with solid fill">
              <a:extLst>
                <a:ext uri="{FF2B5EF4-FFF2-40B4-BE49-F238E27FC236}">
                  <a16:creationId xmlns:a16="http://schemas.microsoft.com/office/drawing/2014/main" id="{B59A1265-CA3D-41DC-9DB0-1A995540EDA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0800000">
              <a:off x="4062159" y="2946676"/>
              <a:ext cx="914400" cy="914400"/>
            </a:xfrm>
            <a:prstGeom prst="rect">
              <a:avLst/>
            </a:prstGeom>
          </p:spPr>
        </p:pic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C7B38F4D-4619-4104-A6C8-10F0537C306E}"/>
              </a:ext>
            </a:extLst>
          </p:cNvPr>
          <p:cNvSpPr/>
          <p:nvPr/>
        </p:nvSpPr>
        <p:spPr>
          <a:xfrm>
            <a:off x="5441829" y="5148411"/>
            <a:ext cx="1308339" cy="44569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&lt;Back Button&gt;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F1EE7AE-13D9-4FDF-BCC4-76FA16FB9A83}"/>
              </a:ext>
            </a:extLst>
          </p:cNvPr>
          <p:cNvSpPr/>
          <p:nvPr/>
        </p:nvSpPr>
        <p:spPr>
          <a:xfrm>
            <a:off x="3935994" y="1086927"/>
            <a:ext cx="4320008" cy="4675517"/>
          </a:xfrm>
          <a:prstGeom prst="rect">
            <a:avLst/>
          </a:prstGeom>
          <a:solidFill>
            <a:srgbClr val="84848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5F61381-EDDB-4E26-89A7-6091E2902E09}"/>
              </a:ext>
            </a:extLst>
          </p:cNvPr>
          <p:cNvGrpSpPr/>
          <p:nvPr/>
        </p:nvGrpSpPr>
        <p:grpSpPr>
          <a:xfrm>
            <a:off x="4295998" y="1808999"/>
            <a:ext cx="3600000" cy="3240000"/>
            <a:chOff x="4295998" y="1808999"/>
            <a:chExt cx="3600000" cy="32400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586ED41-DDE8-472D-A463-819F551CA6AC}"/>
                </a:ext>
              </a:extLst>
            </p:cNvPr>
            <p:cNvSpPr/>
            <p:nvPr/>
          </p:nvSpPr>
          <p:spPr>
            <a:xfrm>
              <a:off x="4295998" y="1808999"/>
              <a:ext cx="3600000" cy="324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052D93E-4BA2-4B8A-9C62-C7E6878306C2}"/>
                </a:ext>
              </a:extLst>
            </p:cNvPr>
            <p:cNvGrpSpPr/>
            <p:nvPr/>
          </p:nvGrpSpPr>
          <p:grpSpPr>
            <a:xfrm>
              <a:off x="4619744" y="4397271"/>
              <a:ext cx="2957894" cy="449647"/>
              <a:chOff x="4619744" y="4397271"/>
              <a:chExt cx="2957894" cy="449647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0232653-CA74-4A2A-BEC9-148F118BE76B}"/>
                  </a:ext>
                </a:extLst>
              </p:cNvPr>
              <p:cNvSpPr/>
              <p:nvPr/>
            </p:nvSpPr>
            <p:spPr>
              <a:xfrm>
                <a:off x="4619744" y="4397271"/>
                <a:ext cx="1308339" cy="44569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ysClr val="windowText" lastClr="000000"/>
                    </a:solidFill>
                  </a:rPr>
                  <a:t>&lt;Accept Button&gt;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10D94C2-90F7-471E-8E0E-A5CE85E74CBD}"/>
                  </a:ext>
                </a:extLst>
              </p:cNvPr>
              <p:cNvSpPr/>
              <p:nvPr/>
            </p:nvSpPr>
            <p:spPr>
              <a:xfrm>
                <a:off x="6269299" y="4401221"/>
                <a:ext cx="1308339" cy="44569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ysClr val="windowText" lastClr="000000"/>
                    </a:solidFill>
                  </a:rPr>
                  <a:t>&lt;Reject Button&gt;</a:t>
                </a: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FF9C8D7-9909-4EDF-911A-FC898A9E4152}"/>
                </a:ext>
              </a:extLst>
            </p:cNvPr>
            <p:cNvSpPr txBox="1"/>
            <p:nvPr/>
          </p:nvSpPr>
          <p:spPr>
            <a:xfrm>
              <a:off x="4638891" y="3189598"/>
              <a:ext cx="2922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&lt;Warning message&gt;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2142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80ED0D-B6D3-407F-AB14-1AF1855AD39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C46428E-DBEA-4E9B-9C66-F65C2607BAF4}" type="datetime1">
              <a:rPr lang="en-GB" smtClean="0"/>
              <a:t>30/12/2021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362B81-FC50-42D4-A6EB-79318FFDEF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No Paws Off Lead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C6B3A9-1FDD-4CD5-8893-295648215A6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Tree Chopping Scene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5ECB21-F3C8-44C7-BAE5-2E95C88632FB}"/>
              </a:ext>
            </a:extLst>
          </p:cNvPr>
          <p:cNvSpPr/>
          <p:nvPr/>
        </p:nvSpPr>
        <p:spPr>
          <a:xfrm>
            <a:off x="6845061" y="1226267"/>
            <a:ext cx="1308339" cy="44569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&lt;Back Button&gt;</a:t>
            </a:r>
          </a:p>
        </p:txBody>
      </p:sp>
      <p:pic>
        <p:nvPicPr>
          <p:cNvPr id="9" name="Graphic 8" descr="Withering Tree with solid fill">
            <a:extLst>
              <a:ext uri="{FF2B5EF4-FFF2-40B4-BE49-F238E27FC236}">
                <a16:creationId xmlns:a16="http://schemas.microsoft.com/office/drawing/2014/main" id="{CD20F2D7-2A76-4151-B8F3-F849C7A860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76000" y="1808999"/>
            <a:ext cx="324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071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80ED0D-B6D3-407F-AB14-1AF1855AD39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C46428E-DBEA-4E9B-9C66-F65C2607BAF4}" type="datetime1">
              <a:rPr lang="en-GB" smtClean="0"/>
              <a:t>30/12/2021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362B81-FC50-42D4-A6EB-79318FFDEF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No Paws Off Lead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C6B3A9-1FDD-4CD5-8893-295648215A6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Tree Chopping Scene</a:t>
            </a:r>
          </a:p>
          <a:p>
            <a:r>
              <a:rPr lang="en-GB" dirty="0"/>
              <a:t>(Reward Modal)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5ECB21-F3C8-44C7-BAE5-2E95C88632FB}"/>
              </a:ext>
            </a:extLst>
          </p:cNvPr>
          <p:cNvSpPr/>
          <p:nvPr/>
        </p:nvSpPr>
        <p:spPr>
          <a:xfrm>
            <a:off x="6845061" y="1226267"/>
            <a:ext cx="1308339" cy="44569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&lt;Back Button&gt;</a:t>
            </a:r>
          </a:p>
        </p:txBody>
      </p:sp>
      <p:pic>
        <p:nvPicPr>
          <p:cNvPr id="9" name="Graphic 8" descr="Withering Tree with solid fill">
            <a:extLst>
              <a:ext uri="{FF2B5EF4-FFF2-40B4-BE49-F238E27FC236}">
                <a16:creationId xmlns:a16="http://schemas.microsoft.com/office/drawing/2014/main" id="{CD20F2D7-2A76-4151-B8F3-F849C7A860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76000" y="1808999"/>
            <a:ext cx="3240000" cy="3240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E52F5B5-A24C-467F-AF28-A5049D954729}"/>
              </a:ext>
            </a:extLst>
          </p:cNvPr>
          <p:cNvSpPr/>
          <p:nvPr/>
        </p:nvSpPr>
        <p:spPr>
          <a:xfrm>
            <a:off x="3935994" y="1086927"/>
            <a:ext cx="4320008" cy="4675517"/>
          </a:xfrm>
          <a:prstGeom prst="rect">
            <a:avLst/>
          </a:prstGeom>
          <a:solidFill>
            <a:srgbClr val="84848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401C3A4-9C7D-4906-B83F-62EF4F2BAC24}"/>
              </a:ext>
            </a:extLst>
          </p:cNvPr>
          <p:cNvGrpSpPr/>
          <p:nvPr/>
        </p:nvGrpSpPr>
        <p:grpSpPr>
          <a:xfrm>
            <a:off x="4295998" y="1804685"/>
            <a:ext cx="3600000" cy="3240000"/>
            <a:chOff x="4295998" y="1808999"/>
            <a:chExt cx="3600000" cy="3240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CCDFF5F-8783-45D9-B4FD-18BDEA6DFACD}"/>
                </a:ext>
              </a:extLst>
            </p:cNvPr>
            <p:cNvSpPr/>
            <p:nvPr/>
          </p:nvSpPr>
          <p:spPr>
            <a:xfrm>
              <a:off x="4295998" y="1808999"/>
              <a:ext cx="3600000" cy="324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0E6859A-4EC2-41E0-BD12-A8BBB478CD3E}"/>
                </a:ext>
              </a:extLst>
            </p:cNvPr>
            <p:cNvSpPr/>
            <p:nvPr/>
          </p:nvSpPr>
          <p:spPr>
            <a:xfrm>
              <a:off x="5441828" y="4382611"/>
              <a:ext cx="1308339" cy="44569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ysClr val="windowText" lastClr="000000"/>
                  </a:solidFill>
                </a:rPr>
                <a:t>&lt;Accept Button&gt;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1B19265-82B9-470C-A5B9-E8029338BB61}"/>
                </a:ext>
              </a:extLst>
            </p:cNvPr>
            <p:cNvSpPr txBox="1"/>
            <p:nvPr/>
          </p:nvSpPr>
          <p:spPr>
            <a:xfrm>
              <a:off x="4638891" y="3189598"/>
              <a:ext cx="2922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&lt;Success message&gt;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1147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0EFA1E-A25F-4F9B-93A3-74BEF10F687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C46428E-DBEA-4E9B-9C66-F65C2607BAF4}" type="datetime1">
              <a:rPr lang="en-GB" smtClean="0"/>
              <a:t>30/12/2021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A9542C-19C9-44B9-BE62-01124F4DCB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No Paws Off Lead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07C879-B80E-497E-8704-21E5DAC0093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Store Scene</a:t>
            </a:r>
          </a:p>
        </p:txBody>
      </p:sp>
      <p:pic>
        <p:nvPicPr>
          <p:cNvPr id="41" name="Graphic 40" descr="Caret Right with solid fill">
            <a:extLst>
              <a:ext uri="{FF2B5EF4-FFF2-40B4-BE49-F238E27FC236}">
                <a16:creationId xmlns:a16="http://schemas.microsoft.com/office/drawing/2014/main" id="{8DD7567C-CF97-4136-ADF6-A5291D8DAF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13400" y="3668591"/>
            <a:ext cx="540000" cy="540000"/>
          </a:xfrm>
          <a:prstGeom prst="rect">
            <a:avLst/>
          </a:prstGeom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ADA43C59-552C-4772-B17C-BC5290C915FF}"/>
              </a:ext>
            </a:extLst>
          </p:cNvPr>
          <p:cNvGrpSpPr/>
          <p:nvPr/>
        </p:nvGrpSpPr>
        <p:grpSpPr>
          <a:xfrm>
            <a:off x="3891886" y="2148175"/>
            <a:ext cx="4424446" cy="3518098"/>
            <a:chOff x="3891886" y="2148175"/>
            <a:chExt cx="4424446" cy="3518098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34737234-E37C-4603-BBDE-0F6FCB25F182}"/>
                </a:ext>
              </a:extLst>
            </p:cNvPr>
            <p:cNvGrpSpPr/>
            <p:nvPr/>
          </p:nvGrpSpPr>
          <p:grpSpPr>
            <a:xfrm>
              <a:off x="3891886" y="3374359"/>
              <a:ext cx="4424446" cy="1087242"/>
              <a:chOff x="3891886" y="3374359"/>
              <a:chExt cx="4424446" cy="1087242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2DEC548F-6CB6-4859-8AFA-868B42CF6E68}"/>
                  </a:ext>
                </a:extLst>
              </p:cNvPr>
              <p:cNvGrpSpPr/>
              <p:nvPr/>
            </p:nvGrpSpPr>
            <p:grpSpPr>
              <a:xfrm>
                <a:off x="4201136" y="3374359"/>
                <a:ext cx="3791883" cy="1087242"/>
                <a:chOff x="4201136" y="3374359"/>
                <a:chExt cx="3791883" cy="1087242"/>
              </a:xfrm>
            </p:grpSpPr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903F71E7-A27B-440C-B91E-16BFFCC834FF}"/>
                    </a:ext>
                  </a:extLst>
                </p:cNvPr>
                <p:cNvGrpSpPr/>
                <p:nvPr/>
              </p:nvGrpSpPr>
              <p:grpSpPr>
                <a:xfrm>
                  <a:off x="5556000" y="3376222"/>
                  <a:ext cx="1080000" cy="1080000"/>
                  <a:chOff x="8585444" y="2395268"/>
                  <a:chExt cx="1080000" cy="1080000"/>
                </a:xfrm>
              </p:grpSpPr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BB0C12D4-45F2-4401-881F-9AF3B81FF96B}"/>
                      </a:ext>
                    </a:extLst>
                  </p:cNvPr>
                  <p:cNvGrpSpPr/>
                  <p:nvPr/>
                </p:nvGrpSpPr>
                <p:grpSpPr>
                  <a:xfrm>
                    <a:off x="8585444" y="2395268"/>
                    <a:ext cx="1080000" cy="1080000"/>
                    <a:chOff x="9868619" y="529087"/>
                    <a:chExt cx="1080000" cy="1080000"/>
                  </a:xfrm>
                </p:grpSpPr>
                <p:sp>
                  <p:nvSpPr>
                    <p:cNvPr id="45" name="Rectangle 44">
                      <a:extLst>
                        <a:ext uri="{FF2B5EF4-FFF2-40B4-BE49-F238E27FC236}">
                          <a16:creationId xmlns:a16="http://schemas.microsoft.com/office/drawing/2014/main" id="{61C937C7-08FA-4466-94AE-4A08A42733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68619" y="529087"/>
                      <a:ext cx="1080000" cy="10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  <p:grpSp>
                  <p:nvGrpSpPr>
                    <p:cNvPr id="46" name="Group 45">
                      <a:extLst>
                        <a:ext uri="{FF2B5EF4-FFF2-40B4-BE49-F238E27FC236}">
                          <a16:creationId xmlns:a16="http://schemas.microsoft.com/office/drawing/2014/main" id="{A6338728-449E-420D-A8E3-DAE4439A54C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78619" y="1211455"/>
                      <a:ext cx="659999" cy="307777"/>
                      <a:chOff x="9668446" y="2424396"/>
                      <a:chExt cx="659999" cy="307777"/>
                    </a:xfrm>
                  </p:grpSpPr>
                  <p:pic>
                    <p:nvPicPr>
                      <p:cNvPr id="47" name="Graphic 46" descr="Coins with solid fill">
                        <a:extLst>
                          <a:ext uri="{FF2B5EF4-FFF2-40B4-BE49-F238E27FC236}">
                            <a16:creationId xmlns:a16="http://schemas.microsoft.com/office/drawing/2014/main" id="{E5574377-EB29-43A8-88DA-119BAC32AE65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0058445" y="2454396"/>
                        <a:ext cx="270000" cy="270000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48" name="TextBox 47">
                        <a:extLst>
                          <a:ext uri="{FF2B5EF4-FFF2-40B4-BE49-F238E27FC236}">
                            <a16:creationId xmlns:a16="http://schemas.microsoft.com/office/drawing/2014/main" id="{C1AFF528-14C4-4CEA-9A45-AF483D1D8E6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668446" y="2424396"/>
                        <a:ext cx="435961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GB" sz="1400" dirty="0"/>
                          <a:t>00</a:t>
                        </a:r>
                      </a:p>
                    </p:txBody>
                  </p:sp>
                </p:grpSp>
              </p:grpSp>
              <p:pic>
                <p:nvPicPr>
                  <p:cNvPr id="44" name="Graphic 43" descr="Prehistoric Tool with solid fill">
                    <a:extLst>
                      <a:ext uri="{FF2B5EF4-FFF2-40B4-BE49-F238E27FC236}">
                        <a16:creationId xmlns:a16="http://schemas.microsoft.com/office/drawing/2014/main" id="{9A49CDB3-5A40-4056-B544-FE3F9BD1098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862463" y="2567636"/>
                    <a:ext cx="540000" cy="5400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42397983-204E-4396-8E15-009B678054ED}"/>
                    </a:ext>
                  </a:extLst>
                </p:cNvPr>
                <p:cNvGrpSpPr/>
                <p:nvPr/>
              </p:nvGrpSpPr>
              <p:grpSpPr>
                <a:xfrm>
                  <a:off x="4201136" y="3381271"/>
                  <a:ext cx="1080000" cy="1080330"/>
                  <a:chOff x="4201136" y="3381271"/>
                  <a:chExt cx="1080000" cy="1080330"/>
                </a:xfrm>
              </p:grpSpPr>
              <p:grpSp>
                <p:nvGrpSpPr>
                  <p:cNvPr id="5" name="Group 4">
                    <a:extLst>
                      <a:ext uri="{FF2B5EF4-FFF2-40B4-BE49-F238E27FC236}">
                        <a16:creationId xmlns:a16="http://schemas.microsoft.com/office/drawing/2014/main" id="{E00F643D-47DF-428D-8A3B-6CC428146D51}"/>
                      </a:ext>
                    </a:extLst>
                  </p:cNvPr>
                  <p:cNvGrpSpPr/>
                  <p:nvPr/>
                </p:nvGrpSpPr>
                <p:grpSpPr>
                  <a:xfrm>
                    <a:off x="4201136" y="3381271"/>
                    <a:ext cx="1080000" cy="1080000"/>
                    <a:chOff x="8585444" y="2395268"/>
                    <a:chExt cx="1080000" cy="1080000"/>
                  </a:xfrm>
                </p:grpSpPr>
                <p:grpSp>
                  <p:nvGrpSpPr>
                    <p:cNvPr id="29" name="Group 28">
                      <a:extLst>
                        <a:ext uri="{FF2B5EF4-FFF2-40B4-BE49-F238E27FC236}">
                          <a16:creationId xmlns:a16="http://schemas.microsoft.com/office/drawing/2014/main" id="{A4ED1AC8-DE62-4EC0-ACC0-CD6B2445FC9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85444" y="2395268"/>
                      <a:ext cx="1080000" cy="1080000"/>
                      <a:chOff x="9868619" y="529087"/>
                      <a:chExt cx="1080000" cy="1080000"/>
                    </a:xfrm>
                  </p:grpSpPr>
                  <p:sp>
                    <p:nvSpPr>
                      <p:cNvPr id="30" name="Rectangle 29">
                        <a:extLst>
                          <a:ext uri="{FF2B5EF4-FFF2-40B4-BE49-F238E27FC236}">
                            <a16:creationId xmlns:a16="http://schemas.microsoft.com/office/drawing/2014/main" id="{61A3367A-DA0E-47E9-A37A-1261971D926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868619" y="529087"/>
                        <a:ext cx="1080000" cy="108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dirty="0"/>
                      </a:p>
                    </p:txBody>
                  </p:sp>
                  <p:grpSp>
                    <p:nvGrpSpPr>
                      <p:cNvPr id="32" name="Group 31">
                        <a:extLst>
                          <a:ext uri="{FF2B5EF4-FFF2-40B4-BE49-F238E27FC236}">
                            <a16:creationId xmlns:a16="http://schemas.microsoft.com/office/drawing/2014/main" id="{870740DD-129B-49B7-8DC0-C5F727DAE4B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078619" y="1211455"/>
                        <a:ext cx="659999" cy="307777"/>
                        <a:chOff x="9668446" y="2424396"/>
                        <a:chExt cx="659999" cy="307777"/>
                      </a:xfrm>
                    </p:grpSpPr>
                    <p:pic>
                      <p:nvPicPr>
                        <p:cNvPr id="33" name="Graphic 32" descr="Coins with solid fill">
                          <a:extLst>
                            <a:ext uri="{FF2B5EF4-FFF2-40B4-BE49-F238E27FC236}">
                              <a16:creationId xmlns:a16="http://schemas.microsoft.com/office/drawing/2014/main" id="{92E49587-C2F4-4943-A401-7389F5481922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5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0058445" y="2454396"/>
                          <a:ext cx="270000" cy="270000"/>
                        </a:xfrm>
                        <a:prstGeom prst="rect">
                          <a:avLst/>
                        </a:prstGeom>
                      </p:spPr>
                    </p:pic>
                    <p:sp>
                      <p:nvSpPr>
                        <p:cNvPr id="34" name="TextBox 33">
                          <a:extLst>
                            <a:ext uri="{FF2B5EF4-FFF2-40B4-BE49-F238E27FC236}">
                              <a16:creationId xmlns:a16="http://schemas.microsoft.com/office/drawing/2014/main" id="{65AB7363-C4A2-4A22-86B2-4409200C212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668446" y="2424396"/>
                          <a:ext cx="435961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GB" sz="1400" dirty="0"/>
                            <a:t>00</a:t>
                          </a:r>
                        </a:p>
                      </p:txBody>
                    </p:sp>
                  </p:grpSp>
                </p:grpSp>
                <p:pic>
                  <p:nvPicPr>
                    <p:cNvPr id="10" name="Graphic 9" descr="Prehistoric Tool with solid fill">
                      <a:extLst>
                        <a:ext uri="{FF2B5EF4-FFF2-40B4-BE49-F238E27FC236}">
                          <a16:creationId xmlns:a16="http://schemas.microsoft.com/office/drawing/2014/main" id="{ACF59021-1153-4089-B7B8-75DBF8A3D3C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7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862463" y="2567636"/>
                      <a:ext cx="540000" cy="540000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77C0BDF9-B157-453A-8E97-075925D01B98}"/>
                      </a:ext>
                    </a:extLst>
                  </p:cNvPr>
                  <p:cNvSpPr/>
                  <p:nvPr/>
                </p:nvSpPr>
                <p:spPr>
                  <a:xfrm>
                    <a:off x="4202404" y="3381601"/>
                    <a:ext cx="229482" cy="108000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DC01A610-4E6F-443D-A906-93F6B4DD9CBB}"/>
                    </a:ext>
                  </a:extLst>
                </p:cNvPr>
                <p:cNvGrpSpPr/>
                <p:nvPr/>
              </p:nvGrpSpPr>
              <p:grpSpPr>
                <a:xfrm>
                  <a:off x="6913019" y="3374359"/>
                  <a:ext cx="1080000" cy="1081863"/>
                  <a:chOff x="6913019" y="3374359"/>
                  <a:chExt cx="1080000" cy="1081863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6F5F6433-8839-4FF7-A8D6-DE9A96C9EA6C}"/>
                      </a:ext>
                    </a:extLst>
                  </p:cNvPr>
                  <p:cNvGrpSpPr/>
                  <p:nvPr/>
                </p:nvGrpSpPr>
                <p:grpSpPr>
                  <a:xfrm>
                    <a:off x="6913019" y="3376222"/>
                    <a:ext cx="1080000" cy="1080000"/>
                    <a:chOff x="8585444" y="2395268"/>
                    <a:chExt cx="1080000" cy="1080000"/>
                  </a:xfrm>
                </p:grpSpPr>
                <p:grpSp>
                  <p:nvGrpSpPr>
                    <p:cNvPr id="50" name="Group 49">
                      <a:extLst>
                        <a:ext uri="{FF2B5EF4-FFF2-40B4-BE49-F238E27FC236}">
                          <a16:creationId xmlns:a16="http://schemas.microsoft.com/office/drawing/2014/main" id="{A6852C5D-0F48-4B4E-8AF4-7402514B75F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85444" y="2395268"/>
                      <a:ext cx="1080000" cy="1080000"/>
                      <a:chOff x="9868619" y="529087"/>
                      <a:chExt cx="1080000" cy="1080000"/>
                    </a:xfrm>
                  </p:grpSpPr>
                  <p:sp>
                    <p:nvSpPr>
                      <p:cNvPr id="52" name="Rectangle 51">
                        <a:extLst>
                          <a:ext uri="{FF2B5EF4-FFF2-40B4-BE49-F238E27FC236}">
                            <a16:creationId xmlns:a16="http://schemas.microsoft.com/office/drawing/2014/main" id="{910FEF13-885D-4BDB-92A8-EC45086EAF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868619" y="529087"/>
                        <a:ext cx="1080000" cy="108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dirty="0"/>
                      </a:p>
                    </p:txBody>
                  </p:sp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BBA191CB-B2FE-431D-80F7-5DEBEED24C9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078619" y="1211455"/>
                        <a:ext cx="659999" cy="307777"/>
                        <a:chOff x="9668446" y="2424396"/>
                        <a:chExt cx="659999" cy="307777"/>
                      </a:xfrm>
                    </p:grpSpPr>
                    <p:pic>
                      <p:nvPicPr>
                        <p:cNvPr id="54" name="Graphic 53" descr="Coins with solid fill">
                          <a:extLst>
                            <a:ext uri="{FF2B5EF4-FFF2-40B4-BE49-F238E27FC236}">
                              <a16:creationId xmlns:a16="http://schemas.microsoft.com/office/drawing/2014/main" id="{28E1E3E1-7B79-4247-A039-182AD65DFBD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5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0058445" y="2454396"/>
                          <a:ext cx="270000" cy="270000"/>
                        </a:xfrm>
                        <a:prstGeom prst="rect">
                          <a:avLst/>
                        </a:prstGeom>
                      </p:spPr>
                    </p:pic>
                    <p:sp>
                      <p:nvSpPr>
                        <p:cNvPr id="55" name="TextBox 54">
                          <a:extLst>
                            <a:ext uri="{FF2B5EF4-FFF2-40B4-BE49-F238E27FC236}">
                              <a16:creationId xmlns:a16="http://schemas.microsoft.com/office/drawing/2014/main" id="{CF199C39-0A80-4A2B-BD89-19C5C396DB1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668446" y="2424396"/>
                          <a:ext cx="435961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GB" sz="1400" dirty="0"/>
                            <a:t>00</a:t>
                          </a:r>
                        </a:p>
                      </p:txBody>
                    </p:sp>
                  </p:grpSp>
                </p:grpSp>
                <p:pic>
                  <p:nvPicPr>
                    <p:cNvPr id="51" name="Graphic 50" descr="Prehistoric Tool with solid fill">
                      <a:extLst>
                        <a:ext uri="{FF2B5EF4-FFF2-40B4-BE49-F238E27FC236}">
                          <a16:creationId xmlns:a16="http://schemas.microsoft.com/office/drawing/2014/main" id="{B088978A-F33F-4FA5-BAE5-81EE4A4F2AE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7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862463" y="2567636"/>
                      <a:ext cx="540000" cy="540000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47A07FBF-FFBB-4E72-AD37-072E1C716E32}"/>
                      </a:ext>
                    </a:extLst>
                  </p:cNvPr>
                  <p:cNvSpPr/>
                  <p:nvPr/>
                </p:nvSpPr>
                <p:spPr>
                  <a:xfrm>
                    <a:off x="7762120" y="3374359"/>
                    <a:ext cx="229482" cy="108000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  <p:pic>
            <p:nvPicPr>
              <p:cNvPr id="42" name="Graphic 41" descr="Caret Right with solid fill">
                <a:extLst>
                  <a:ext uri="{FF2B5EF4-FFF2-40B4-BE49-F238E27FC236}">
                    <a16:creationId xmlns:a16="http://schemas.microsoft.com/office/drawing/2014/main" id="{057BA6C8-360A-4583-A492-9364C4B37F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0800000">
                <a:off x="3891886" y="3668591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57" name="Graphic 56" descr="Caret Right with solid fill">
                <a:extLst>
                  <a:ext uri="{FF2B5EF4-FFF2-40B4-BE49-F238E27FC236}">
                    <a16:creationId xmlns:a16="http://schemas.microsoft.com/office/drawing/2014/main" id="{0E0ABC33-AFC3-443D-A62C-EA9CB22BA3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776332" y="3650111"/>
                <a:ext cx="540000" cy="540000"/>
              </a:xfrm>
              <a:prstGeom prst="rect">
                <a:avLst/>
              </a:prstGeom>
            </p:spPr>
          </p:pic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8DB907E5-F18E-4F00-B155-6FF81CBE5E0E}"/>
                </a:ext>
              </a:extLst>
            </p:cNvPr>
            <p:cNvGrpSpPr/>
            <p:nvPr/>
          </p:nvGrpSpPr>
          <p:grpSpPr>
            <a:xfrm>
              <a:off x="3912100" y="2148175"/>
              <a:ext cx="4402009" cy="1083685"/>
              <a:chOff x="3912100" y="2148175"/>
              <a:chExt cx="4402009" cy="1083685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EDE85288-FC43-4BEC-98E1-6014D5A1D58F}"/>
                  </a:ext>
                </a:extLst>
              </p:cNvPr>
              <p:cNvGrpSpPr/>
              <p:nvPr/>
            </p:nvGrpSpPr>
            <p:grpSpPr>
              <a:xfrm>
                <a:off x="4200000" y="2148175"/>
                <a:ext cx="3808511" cy="1083685"/>
                <a:chOff x="4200000" y="2148175"/>
                <a:chExt cx="3808511" cy="1083685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46420A24-ACAD-4541-B5CE-344D6A5C757E}"/>
                    </a:ext>
                  </a:extLst>
                </p:cNvPr>
                <p:cNvGrpSpPr/>
                <p:nvPr/>
              </p:nvGrpSpPr>
              <p:grpSpPr>
                <a:xfrm>
                  <a:off x="5568504" y="2151524"/>
                  <a:ext cx="1080000" cy="1080000"/>
                  <a:chOff x="9868619" y="529087"/>
                  <a:chExt cx="1080000" cy="1080000"/>
                </a:xfrm>
              </p:grpSpPr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38C88C5A-B256-4EE1-87CE-ABDFB59EE3DF}"/>
                      </a:ext>
                    </a:extLst>
                  </p:cNvPr>
                  <p:cNvSpPr/>
                  <p:nvPr/>
                </p:nvSpPr>
                <p:spPr>
                  <a:xfrm>
                    <a:off x="9868619" y="529087"/>
                    <a:ext cx="1080000" cy="108000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pic>
                <p:nvPicPr>
                  <p:cNvPr id="16" name="Graphic 15" descr="Formal Shirt with solid fill">
                    <a:extLst>
                      <a:ext uri="{FF2B5EF4-FFF2-40B4-BE49-F238E27FC236}">
                        <a16:creationId xmlns:a16="http://schemas.microsoft.com/office/drawing/2014/main" id="{E8AC8AED-E79C-48B0-9E04-E6371F5219F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138619" y="647943"/>
                    <a:ext cx="540000" cy="540000"/>
                  </a:xfrm>
                  <a:prstGeom prst="rect">
                    <a:avLst/>
                  </a:prstGeom>
                </p:spPr>
              </p:pic>
              <p:grpSp>
                <p:nvGrpSpPr>
                  <p:cNvPr id="18" name="Group 17">
                    <a:extLst>
                      <a:ext uri="{FF2B5EF4-FFF2-40B4-BE49-F238E27FC236}">
                        <a16:creationId xmlns:a16="http://schemas.microsoft.com/office/drawing/2014/main" id="{D08FF52F-F0FA-477F-9A0A-893E77DB1977}"/>
                      </a:ext>
                    </a:extLst>
                  </p:cNvPr>
                  <p:cNvGrpSpPr/>
                  <p:nvPr/>
                </p:nvGrpSpPr>
                <p:grpSpPr>
                  <a:xfrm>
                    <a:off x="10078619" y="1211455"/>
                    <a:ext cx="659999" cy="307777"/>
                    <a:chOff x="9668446" y="2424396"/>
                    <a:chExt cx="659999" cy="307777"/>
                  </a:xfrm>
                </p:grpSpPr>
                <p:pic>
                  <p:nvPicPr>
                    <p:cNvPr id="12" name="Graphic 11" descr="Coins with solid fill">
                      <a:extLst>
                        <a:ext uri="{FF2B5EF4-FFF2-40B4-BE49-F238E27FC236}">
                          <a16:creationId xmlns:a16="http://schemas.microsoft.com/office/drawing/2014/main" id="{4C01D73F-2C1B-4488-9C94-F8677FA64CF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5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0058445" y="2454396"/>
                      <a:ext cx="270000" cy="2700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7" name="TextBox 16">
                      <a:extLst>
                        <a:ext uri="{FF2B5EF4-FFF2-40B4-BE49-F238E27FC236}">
                          <a16:creationId xmlns:a16="http://schemas.microsoft.com/office/drawing/2014/main" id="{D74ADAB3-C649-469A-B862-D24FE4FC19B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68446" y="2424396"/>
                      <a:ext cx="43596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GB" sz="1400" dirty="0"/>
                        <a:t>00</a:t>
                      </a:r>
                    </a:p>
                  </p:txBody>
                </p:sp>
              </p:grpSp>
            </p:grpSp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46A08CF4-3FAC-4880-8597-F0918482D8B6}"/>
                    </a:ext>
                  </a:extLst>
                </p:cNvPr>
                <p:cNvGrpSpPr/>
                <p:nvPr/>
              </p:nvGrpSpPr>
              <p:grpSpPr>
                <a:xfrm>
                  <a:off x="4200000" y="2151524"/>
                  <a:ext cx="1083104" cy="1080336"/>
                  <a:chOff x="4200000" y="2151524"/>
                  <a:chExt cx="1083104" cy="1080336"/>
                </a:xfrm>
              </p:grpSpPr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A9275E4B-8AE2-4C79-9574-022F73FEDE3F}"/>
                      </a:ext>
                    </a:extLst>
                  </p:cNvPr>
                  <p:cNvGrpSpPr/>
                  <p:nvPr/>
                </p:nvGrpSpPr>
                <p:grpSpPr>
                  <a:xfrm>
                    <a:off x="4203104" y="2151524"/>
                    <a:ext cx="1080000" cy="1080000"/>
                    <a:chOff x="8585444" y="529087"/>
                    <a:chExt cx="1080000" cy="1080000"/>
                  </a:xfrm>
                </p:grpSpPr>
                <p:grpSp>
                  <p:nvGrpSpPr>
                    <p:cNvPr id="22" name="Group 21">
                      <a:extLst>
                        <a:ext uri="{FF2B5EF4-FFF2-40B4-BE49-F238E27FC236}">
                          <a16:creationId xmlns:a16="http://schemas.microsoft.com/office/drawing/2014/main" id="{8700140E-870A-4700-A0BD-86EF453C215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85444" y="529087"/>
                      <a:ext cx="1080000" cy="1080000"/>
                      <a:chOff x="9868619" y="529087"/>
                      <a:chExt cx="1080000" cy="1080000"/>
                    </a:xfrm>
                  </p:grpSpPr>
                  <p:sp>
                    <p:nvSpPr>
                      <p:cNvPr id="23" name="Rectangle 22">
                        <a:extLst>
                          <a:ext uri="{FF2B5EF4-FFF2-40B4-BE49-F238E27FC236}">
                            <a16:creationId xmlns:a16="http://schemas.microsoft.com/office/drawing/2014/main" id="{C286A3DD-FB0D-4729-B66A-0831B4721C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868619" y="529087"/>
                        <a:ext cx="1080000" cy="108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dirty="0"/>
                      </a:p>
                    </p:txBody>
                  </p:sp>
                  <p:grpSp>
                    <p:nvGrpSpPr>
                      <p:cNvPr id="25" name="Group 24">
                        <a:extLst>
                          <a:ext uri="{FF2B5EF4-FFF2-40B4-BE49-F238E27FC236}">
                            <a16:creationId xmlns:a16="http://schemas.microsoft.com/office/drawing/2014/main" id="{6F413E87-A203-43D8-85A0-91ABE0DC884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078619" y="1211455"/>
                        <a:ext cx="659999" cy="307777"/>
                        <a:chOff x="9668446" y="2424396"/>
                        <a:chExt cx="659999" cy="307777"/>
                      </a:xfrm>
                    </p:grpSpPr>
                    <p:pic>
                      <p:nvPicPr>
                        <p:cNvPr id="26" name="Graphic 25" descr="Coins with solid fill">
                          <a:extLst>
                            <a:ext uri="{FF2B5EF4-FFF2-40B4-BE49-F238E27FC236}">
                              <a16:creationId xmlns:a16="http://schemas.microsoft.com/office/drawing/2014/main" id="{E86B0688-95B0-478B-A092-BA0EF290F43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5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0058445" y="2454396"/>
                          <a:ext cx="270000" cy="270000"/>
                        </a:xfrm>
                        <a:prstGeom prst="rect">
                          <a:avLst/>
                        </a:prstGeom>
                      </p:spPr>
                    </p:pic>
                    <p:sp>
                      <p:nvSpPr>
                        <p:cNvPr id="27" name="TextBox 26">
                          <a:extLst>
                            <a:ext uri="{FF2B5EF4-FFF2-40B4-BE49-F238E27FC236}">
                              <a16:creationId xmlns:a16="http://schemas.microsoft.com/office/drawing/2014/main" id="{B75E3615-B497-4BA3-9D5E-FA9F423E5C0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668446" y="2424396"/>
                          <a:ext cx="435961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GB" sz="1400" dirty="0"/>
                            <a:t>00</a:t>
                          </a:r>
                        </a:p>
                      </p:txBody>
                    </p:sp>
                  </p:grpSp>
                </p:grpSp>
                <p:pic>
                  <p:nvPicPr>
                    <p:cNvPr id="14" name="Graphic 13" descr="Pants with solid fill">
                      <a:extLst>
                        <a:ext uri="{FF2B5EF4-FFF2-40B4-BE49-F238E27FC236}">
                          <a16:creationId xmlns:a16="http://schemas.microsoft.com/office/drawing/2014/main" id="{46C88C3A-C71B-440F-A3F8-EBB20F596D6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11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855444" y="647943"/>
                      <a:ext cx="540000" cy="540000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60C77560-01F3-4DF3-9BC3-374652A6CB9D}"/>
                      </a:ext>
                    </a:extLst>
                  </p:cNvPr>
                  <p:cNvSpPr/>
                  <p:nvPr/>
                </p:nvSpPr>
                <p:spPr>
                  <a:xfrm>
                    <a:off x="4200000" y="2151860"/>
                    <a:ext cx="229482" cy="108000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E61C30D1-B713-4C0F-A779-5264C01F1857}"/>
                    </a:ext>
                  </a:extLst>
                </p:cNvPr>
                <p:cNvGrpSpPr/>
                <p:nvPr/>
              </p:nvGrpSpPr>
              <p:grpSpPr>
                <a:xfrm>
                  <a:off x="6904403" y="2148175"/>
                  <a:ext cx="1104108" cy="1082557"/>
                  <a:chOff x="6904403" y="2148175"/>
                  <a:chExt cx="1104108" cy="1082557"/>
                </a:xfrm>
              </p:grpSpPr>
              <p:grpSp>
                <p:nvGrpSpPr>
                  <p:cNvPr id="59" name="Group 58">
                    <a:extLst>
                      <a:ext uri="{FF2B5EF4-FFF2-40B4-BE49-F238E27FC236}">
                        <a16:creationId xmlns:a16="http://schemas.microsoft.com/office/drawing/2014/main" id="{99F04ECB-D20B-449B-B55F-3544D4DA424F}"/>
                      </a:ext>
                    </a:extLst>
                  </p:cNvPr>
                  <p:cNvGrpSpPr/>
                  <p:nvPr/>
                </p:nvGrpSpPr>
                <p:grpSpPr>
                  <a:xfrm>
                    <a:off x="6904403" y="2148175"/>
                    <a:ext cx="1080000" cy="1080000"/>
                    <a:chOff x="8585444" y="529087"/>
                    <a:chExt cx="1080000" cy="1080000"/>
                  </a:xfrm>
                </p:grpSpPr>
                <p:grpSp>
                  <p:nvGrpSpPr>
                    <p:cNvPr id="60" name="Group 59">
                      <a:extLst>
                        <a:ext uri="{FF2B5EF4-FFF2-40B4-BE49-F238E27FC236}">
                          <a16:creationId xmlns:a16="http://schemas.microsoft.com/office/drawing/2014/main" id="{30F328FE-224C-4D23-BC66-3616866F59B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85444" y="529087"/>
                      <a:ext cx="1080000" cy="1080000"/>
                      <a:chOff x="9868619" y="529087"/>
                      <a:chExt cx="1080000" cy="1080000"/>
                    </a:xfrm>
                  </p:grpSpPr>
                  <p:sp>
                    <p:nvSpPr>
                      <p:cNvPr id="62" name="Rectangle 61">
                        <a:extLst>
                          <a:ext uri="{FF2B5EF4-FFF2-40B4-BE49-F238E27FC236}">
                            <a16:creationId xmlns:a16="http://schemas.microsoft.com/office/drawing/2014/main" id="{B04387F8-FDFF-4175-8EE6-44D418A8C5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868619" y="529087"/>
                        <a:ext cx="1080000" cy="108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dirty="0"/>
                      </a:p>
                    </p:txBody>
                  </p:sp>
                  <p:grpSp>
                    <p:nvGrpSpPr>
                      <p:cNvPr id="63" name="Group 62">
                        <a:extLst>
                          <a:ext uri="{FF2B5EF4-FFF2-40B4-BE49-F238E27FC236}">
                            <a16:creationId xmlns:a16="http://schemas.microsoft.com/office/drawing/2014/main" id="{2165F24B-2E20-4DE3-8AAF-CEB199B9782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078619" y="1211455"/>
                        <a:ext cx="659999" cy="307777"/>
                        <a:chOff x="9668446" y="2424396"/>
                        <a:chExt cx="659999" cy="307777"/>
                      </a:xfrm>
                    </p:grpSpPr>
                    <p:pic>
                      <p:nvPicPr>
                        <p:cNvPr id="64" name="Graphic 63" descr="Coins with solid fill">
                          <a:extLst>
                            <a:ext uri="{FF2B5EF4-FFF2-40B4-BE49-F238E27FC236}">
                              <a16:creationId xmlns:a16="http://schemas.microsoft.com/office/drawing/2014/main" id="{4D949985-906D-4F27-9EAA-93499DE8CB8A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5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0058445" y="2454396"/>
                          <a:ext cx="270000" cy="270000"/>
                        </a:xfrm>
                        <a:prstGeom prst="rect">
                          <a:avLst/>
                        </a:prstGeom>
                      </p:spPr>
                    </p:pic>
                    <p:sp>
                      <p:nvSpPr>
                        <p:cNvPr id="65" name="TextBox 64">
                          <a:extLst>
                            <a:ext uri="{FF2B5EF4-FFF2-40B4-BE49-F238E27FC236}">
                              <a16:creationId xmlns:a16="http://schemas.microsoft.com/office/drawing/2014/main" id="{E6CB7DA6-E0B1-40DC-BB27-D244E94668B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668446" y="2424396"/>
                          <a:ext cx="435961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GB" sz="1400" dirty="0"/>
                            <a:t>00</a:t>
                          </a:r>
                        </a:p>
                      </p:txBody>
                    </p:sp>
                  </p:grpSp>
                </p:grpSp>
                <p:pic>
                  <p:nvPicPr>
                    <p:cNvPr id="61" name="Graphic 60" descr="Pants with solid fill">
                      <a:extLst>
                        <a:ext uri="{FF2B5EF4-FFF2-40B4-BE49-F238E27FC236}">
                          <a16:creationId xmlns:a16="http://schemas.microsoft.com/office/drawing/2014/main" id="{634B9ECF-65B0-4068-B9F0-D03E5C3EFE2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11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855444" y="647943"/>
                      <a:ext cx="540000" cy="540000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C601C397-48F7-4483-98A5-2D1809A869A9}"/>
                      </a:ext>
                    </a:extLst>
                  </p:cNvPr>
                  <p:cNvSpPr/>
                  <p:nvPr/>
                </p:nvSpPr>
                <p:spPr>
                  <a:xfrm>
                    <a:off x="7779029" y="2150732"/>
                    <a:ext cx="229482" cy="108000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  <p:pic>
            <p:nvPicPr>
              <p:cNvPr id="68" name="Graphic 67" descr="Caret Right with solid fill">
                <a:extLst>
                  <a:ext uri="{FF2B5EF4-FFF2-40B4-BE49-F238E27FC236}">
                    <a16:creationId xmlns:a16="http://schemas.microsoft.com/office/drawing/2014/main" id="{62F9EF25-89DA-4B7D-B63A-2C393466FC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0800000">
                <a:off x="3912100" y="2416331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69" name="Graphic 68" descr="Caret Right with solid fill">
                <a:extLst>
                  <a:ext uri="{FF2B5EF4-FFF2-40B4-BE49-F238E27FC236}">
                    <a16:creationId xmlns:a16="http://schemas.microsoft.com/office/drawing/2014/main" id="{2F1CE281-55E4-478A-A201-26EA64BA7E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774109" y="2420983"/>
                <a:ext cx="540000" cy="540000"/>
              </a:xfrm>
              <a:prstGeom prst="rect">
                <a:avLst/>
              </a:prstGeom>
            </p:spPr>
          </p:pic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AC9848AB-873D-494E-940B-40C86BABCECC}"/>
                </a:ext>
              </a:extLst>
            </p:cNvPr>
            <p:cNvGrpSpPr/>
            <p:nvPr/>
          </p:nvGrpSpPr>
          <p:grpSpPr>
            <a:xfrm>
              <a:off x="4210017" y="4586273"/>
              <a:ext cx="2443290" cy="1080000"/>
              <a:chOff x="4210017" y="4586273"/>
              <a:chExt cx="2443290" cy="108000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27D22A08-6A53-464B-AB66-43E4BAC593C7}"/>
                  </a:ext>
                </a:extLst>
              </p:cNvPr>
              <p:cNvGrpSpPr/>
              <p:nvPr/>
            </p:nvGrpSpPr>
            <p:grpSpPr>
              <a:xfrm>
                <a:off x="5573307" y="4586273"/>
                <a:ext cx="1080000" cy="1080000"/>
                <a:chOff x="9291562" y="4301706"/>
                <a:chExt cx="1080000" cy="1080000"/>
              </a:xfrm>
            </p:grpSpPr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C7CC48C7-AB31-4125-A9BD-6901D61C3109}"/>
                    </a:ext>
                  </a:extLst>
                </p:cNvPr>
                <p:cNvGrpSpPr/>
                <p:nvPr/>
              </p:nvGrpSpPr>
              <p:grpSpPr>
                <a:xfrm>
                  <a:off x="9291562" y="4301706"/>
                  <a:ext cx="1080000" cy="1080000"/>
                  <a:chOff x="9868619" y="529087"/>
                  <a:chExt cx="1080000" cy="1080000"/>
                </a:xfrm>
              </p:grpSpPr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247EBD20-598B-4D42-8336-AB3EE4A5EB94}"/>
                      </a:ext>
                    </a:extLst>
                  </p:cNvPr>
                  <p:cNvSpPr/>
                  <p:nvPr/>
                </p:nvSpPr>
                <p:spPr>
                  <a:xfrm>
                    <a:off x="9868619" y="529087"/>
                    <a:ext cx="1080000" cy="108000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grpSp>
                <p:nvGrpSpPr>
                  <p:cNvPr id="38" name="Group 37">
                    <a:extLst>
                      <a:ext uri="{FF2B5EF4-FFF2-40B4-BE49-F238E27FC236}">
                        <a16:creationId xmlns:a16="http://schemas.microsoft.com/office/drawing/2014/main" id="{F2E42C1A-A675-4D32-AB01-9186A57B714A}"/>
                      </a:ext>
                    </a:extLst>
                  </p:cNvPr>
                  <p:cNvGrpSpPr/>
                  <p:nvPr/>
                </p:nvGrpSpPr>
                <p:grpSpPr>
                  <a:xfrm>
                    <a:off x="10078619" y="1211455"/>
                    <a:ext cx="659999" cy="307777"/>
                    <a:chOff x="9668446" y="2424396"/>
                    <a:chExt cx="659999" cy="307777"/>
                  </a:xfrm>
                </p:grpSpPr>
                <p:pic>
                  <p:nvPicPr>
                    <p:cNvPr id="39" name="Graphic 38" descr="Coins with solid fill">
                      <a:extLst>
                        <a:ext uri="{FF2B5EF4-FFF2-40B4-BE49-F238E27FC236}">
                          <a16:creationId xmlns:a16="http://schemas.microsoft.com/office/drawing/2014/main" id="{F67BA7AF-206A-4E92-8E93-A2A400553E5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5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0058445" y="2454396"/>
                      <a:ext cx="270000" cy="2700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837A5DC7-843D-4D2C-B3EF-F9ECB9560FA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68446" y="2424396"/>
                      <a:ext cx="43596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GB" sz="1400" dirty="0"/>
                        <a:t>00</a:t>
                      </a:r>
                    </a:p>
                  </p:txBody>
                </p:sp>
              </p:grpSp>
            </p:grpSp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8FD304D4-8312-4C26-81D8-C41971901019}"/>
                    </a:ext>
                  </a:extLst>
                </p:cNvPr>
                <p:cNvGrpSpPr/>
                <p:nvPr/>
              </p:nvGrpSpPr>
              <p:grpSpPr>
                <a:xfrm>
                  <a:off x="9456561" y="4411367"/>
                  <a:ext cx="750001" cy="540000"/>
                  <a:chOff x="9141560" y="3466367"/>
                  <a:chExt cx="750001" cy="540000"/>
                </a:xfrm>
              </p:grpSpPr>
              <p:pic>
                <p:nvPicPr>
                  <p:cNvPr id="6" name="Graphic 5" descr="Add with solid fill">
                    <a:extLst>
                      <a:ext uri="{FF2B5EF4-FFF2-40B4-BE49-F238E27FC236}">
                        <a16:creationId xmlns:a16="http://schemas.microsoft.com/office/drawing/2014/main" id="{B9248B70-4DF3-4E28-A05E-7DB342D6432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141560" y="3601367"/>
                    <a:ext cx="270000" cy="270000"/>
                  </a:xfrm>
                  <a:prstGeom prst="rect">
                    <a:avLst/>
                  </a:prstGeom>
                </p:spPr>
              </p:pic>
              <p:pic>
                <p:nvPicPr>
                  <p:cNvPr id="8" name="Graphic 7" descr="Man with solid fill">
                    <a:extLst>
                      <a:ext uri="{FF2B5EF4-FFF2-40B4-BE49-F238E27FC236}">
                        <a16:creationId xmlns:a16="http://schemas.microsoft.com/office/drawing/2014/main" id="{59AB2FC7-CEC9-4344-92C3-58E2EE50D6D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351561" y="3466367"/>
                    <a:ext cx="540000" cy="54000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262CA28-9F4B-4A22-9271-F63636DDFD42}"/>
                  </a:ext>
                </a:extLst>
              </p:cNvPr>
              <p:cNvSpPr txBox="1"/>
              <p:nvPr/>
            </p:nvSpPr>
            <p:spPr>
              <a:xfrm>
                <a:off x="4210017" y="4866284"/>
                <a:ext cx="11982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/>
                  <a:t>&lt;Total worker text&gt;</a:t>
                </a:r>
              </a:p>
            </p:txBody>
          </p:sp>
        </p:grp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A47CD663-AF22-40FA-87AA-CB4BB759A13B}"/>
              </a:ext>
            </a:extLst>
          </p:cNvPr>
          <p:cNvSpPr txBox="1"/>
          <p:nvPr/>
        </p:nvSpPr>
        <p:spPr>
          <a:xfrm>
            <a:off x="4178002" y="1334162"/>
            <a:ext cx="23344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/>
              <a:t>&lt;Store Title&gt;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7606655-46C5-4380-8892-5CD0F8510A3B}"/>
              </a:ext>
            </a:extLst>
          </p:cNvPr>
          <p:cNvGrpSpPr/>
          <p:nvPr/>
        </p:nvGrpSpPr>
        <p:grpSpPr>
          <a:xfrm>
            <a:off x="6813770" y="1213990"/>
            <a:ext cx="1080000" cy="770505"/>
            <a:chOff x="6973018" y="1253781"/>
            <a:chExt cx="1080000" cy="770505"/>
          </a:xfrm>
        </p:grpSpPr>
        <p:pic>
          <p:nvPicPr>
            <p:cNvPr id="70" name="Graphic 69" descr="Coins with solid fill">
              <a:extLst>
                <a:ext uri="{FF2B5EF4-FFF2-40B4-BE49-F238E27FC236}">
                  <a16:creationId xmlns:a16="http://schemas.microsoft.com/office/drawing/2014/main" id="{23F1256F-778A-4BC9-9E93-44B56166FF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15035" y="1746509"/>
              <a:ext cx="270000" cy="270000"/>
            </a:xfrm>
            <a:prstGeom prst="rect">
              <a:avLst/>
            </a:prstGeom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8EBF0CD-21E2-4029-9A87-04B38A04A994}"/>
                </a:ext>
              </a:extLst>
            </p:cNvPr>
            <p:cNvSpPr txBox="1"/>
            <p:nvPr/>
          </p:nvSpPr>
          <p:spPr>
            <a:xfrm>
              <a:off x="7125036" y="1716509"/>
              <a:ext cx="4359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00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77E42D0-7DBA-4AD5-8EB3-DA86439B1897}"/>
                </a:ext>
              </a:extLst>
            </p:cNvPr>
            <p:cNvSpPr txBox="1"/>
            <p:nvPr/>
          </p:nvSpPr>
          <p:spPr>
            <a:xfrm>
              <a:off x="6973018" y="1253781"/>
              <a:ext cx="108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&lt;Money Text&gt;</a:t>
              </a:r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D58687CB-41CD-4593-A32E-2A3646CEBCFD}"/>
              </a:ext>
            </a:extLst>
          </p:cNvPr>
          <p:cNvSpPr/>
          <p:nvPr/>
        </p:nvSpPr>
        <p:spPr>
          <a:xfrm>
            <a:off x="6790233" y="4906367"/>
            <a:ext cx="1308339" cy="44569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&lt;Back Button&gt;</a:t>
            </a:r>
          </a:p>
        </p:txBody>
      </p:sp>
    </p:spTree>
    <p:extLst>
      <p:ext uri="{BB962C8B-B14F-4D97-AF65-F5344CB8AC3E}">
        <p14:creationId xmlns:p14="http://schemas.microsoft.com/office/powerpoint/2010/main" val="3709701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E907C3-E429-402E-8E04-BA9A4E96CD0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C46428E-DBEA-4E9B-9C66-F65C2607BAF4}" type="datetime1">
              <a:rPr lang="en-GB" smtClean="0"/>
              <a:t>30/12/2021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A072E9-AC20-40DB-9F73-CA864BE16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No Paws Off Lead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3170E1-9B85-4117-9376-CDCF1D6F1FA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Store Scene</a:t>
            </a:r>
          </a:p>
          <a:p>
            <a:r>
              <a:rPr lang="en-GB" dirty="0"/>
              <a:t>(Purchase Modal)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C4ED92-765F-4E96-A707-7D9DECE097DF}"/>
              </a:ext>
            </a:extLst>
          </p:cNvPr>
          <p:cNvSpPr/>
          <p:nvPr/>
        </p:nvSpPr>
        <p:spPr>
          <a:xfrm>
            <a:off x="3935994" y="1086927"/>
            <a:ext cx="4320008" cy="4675517"/>
          </a:xfrm>
          <a:prstGeom prst="rect">
            <a:avLst/>
          </a:prstGeom>
          <a:solidFill>
            <a:srgbClr val="84848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5388A58-AF95-4A68-B82F-500E5D086468}"/>
              </a:ext>
            </a:extLst>
          </p:cNvPr>
          <p:cNvGrpSpPr/>
          <p:nvPr/>
        </p:nvGrpSpPr>
        <p:grpSpPr>
          <a:xfrm>
            <a:off x="4295998" y="1808999"/>
            <a:ext cx="3600000" cy="3240000"/>
            <a:chOff x="4295998" y="1808999"/>
            <a:chExt cx="3600000" cy="3240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14215C9-03F5-4DC1-932E-F5B9818851BF}"/>
                </a:ext>
              </a:extLst>
            </p:cNvPr>
            <p:cNvSpPr/>
            <p:nvPr/>
          </p:nvSpPr>
          <p:spPr>
            <a:xfrm>
              <a:off x="4295998" y="1808999"/>
              <a:ext cx="3600000" cy="324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B9EE697-F5F6-46E4-BCFC-38383F05D329}"/>
                </a:ext>
              </a:extLst>
            </p:cNvPr>
            <p:cNvGrpSpPr/>
            <p:nvPr/>
          </p:nvGrpSpPr>
          <p:grpSpPr>
            <a:xfrm>
              <a:off x="4619744" y="4397271"/>
              <a:ext cx="2957894" cy="449647"/>
              <a:chOff x="4619744" y="4397271"/>
              <a:chExt cx="2957894" cy="449647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2EA6D88-94FD-4F22-B70A-6C60472C1193}"/>
                  </a:ext>
                </a:extLst>
              </p:cNvPr>
              <p:cNvSpPr/>
              <p:nvPr/>
            </p:nvSpPr>
            <p:spPr>
              <a:xfrm>
                <a:off x="4619744" y="4397271"/>
                <a:ext cx="1308339" cy="44569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ysClr val="windowText" lastClr="000000"/>
                    </a:solidFill>
                  </a:rPr>
                  <a:t>&lt;Accept Button&gt;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E1A3ECB-9C13-40BE-ABAC-8DE9BA7490E8}"/>
                  </a:ext>
                </a:extLst>
              </p:cNvPr>
              <p:cNvSpPr/>
              <p:nvPr/>
            </p:nvSpPr>
            <p:spPr>
              <a:xfrm>
                <a:off x="6269299" y="4401221"/>
                <a:ext cx="1308339" cy="44569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ysClr val="windowText" lastClr="000000"/>
                    </a:solidFill>
                  </a:rPr>
                  <a:t>&lt;Reject Button&gt;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500EE03-9053-48F4-8CBB-C566B7DD8EC8}"/>
                </a:ext>
              </a:extLst>
            </p:cNvPr>
            <p:cNvSpPr txBox="1"/>
            <p:nvPr/>
          </p:nvSpPr>
          <p:spPr>
            <a:xfrm>
              <a:off x="4638891" y="3189598"/>
              <a:ext cx="2922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&lt;Warning message&gt;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5127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4610</TotalTime>
  <Words>575</Words>
  <Application>Microsoft Office PowerPoint</Application>
  <PresentationFormat>Widescreen</PresentationFormat>
  <Paragraphs>184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Walbaum Display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Zackery Turman</dc:creator>
  <cp:lastModifiedBy>Zackery Turman</cp:lastModifiedBy>
  <cp:revision>11</cp:revision>
  <dcterms:created xsi:type="dcterms:W3CDTF">2021-12-29T16:48:41Z</dcterms:created>
  <dcterms:modified xsi:type="dcterms:W3CDTF">2022-01-01T21:47:58Z</dcterms:modified>
</cp:coreProperties>
</file>