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9" r:id="rId6"/>
  </p:sldMasterIdLst>
  <p:notesMasterIdLst>
    <p:notesMasterId r:id="rId30"/>
  </p:notesMasterIdLst>
  <p:sldIdLst>
    <p:sldId id="286" r:id="rId7"/>
    <p:sldId id="474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5" r:id="rId27"/>
    <p:sldId id="566" r:id="rId28"/>
    <p:sldId id="290" r:id="rId29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092"/>
        <p:guide pos="2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7845" y="2452370"/>
            <a:ext cx="8449310" cy="1505585"/>
          </a:xfrm>
        </p:spPr>
        <p:txBody>
          <a:bodyPr anchor="b"/>
          <a:lstStyle>
            <a:lvl1pPr algn="l">
              <a:defRPr sz="4800"/>
            </a:lvl1pPr>
          </a:lstStyle>
          <a:p>
            <a:pPr fontAlgn="auto"/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单击添加标题字号：</a:t>
            </a:r>
            <a:r>
              <a:rPr lang="en-US" altLang="zh-CN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48</a:t>
            </a:r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宋体加粗 白色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单击添加文字 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36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号宋体加粗 黑色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109345"/>
            <a:ext cx="4165600" cy="94805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103630"/>
            <a:ext cx="6172200" cy="4757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55090"/>
            <a:ext cx="2628900" cy="4822190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67790"/>
            <a:ext cx="7734300" cy="384429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092200"/>
            <a:ext cx="10515600" cy="415861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5"/>
          <p:cNvSpPr txBox="1"/>
          <p:nvPr userDrawn="1"/>
        </p:nvSpPr>
        <p:spPr>
          <a:xfrm>
            <a:off x="5767388" y="2611438"/>
            <a:ext cx="2157412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4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 谢！</a:t>
            </a:r>
            <a:endParaRPr lang="zh-CN" altLang="en-US" sz="48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4"/>
          <p:cNvSpPr txBox="1"/>
          <p:nvPr userDrawn="1"/>
        </p:nvSpPr>
        <p:spPr>
          <a:xfrm>
            <a:off x="1714500" y="2092325"/>
            <a:ext cx="1106488" cy="2390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6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zh-CN" altLang="en-US" sz="6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79850" y="1390015"/>
            <a:ext cx="8042275" cy="3930015"/>
          </a:xfrm>
        </p:spPr>
        <p:txBody>
          <a:bodyPr vert="horz"/>
          <a:lstStyle>
            <a:lvl1pPr indent="-446405" eaLnBrk="1" fontAlgn="auto" latinLnBrk="0" hangingPunct="1">
              <a:lnSpc>
                <a:spcPts val="5000"/>
              </a:lnSpc>
              <a:defRPr/>
            </a:lvl1pPr>
          </a:lstStyle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29" name="图片 6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-9525"/>
            <a:ext cx="67468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-9525"/>
            <a:ext cx="10636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0" y="-9525"/>
            <a:ext cx="956945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3227388" y="2466975"/>
            <a:ext cx="7704137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单击添加标题字号：</a:t>
            </a:r>
            <a:r>
              <a:rPr lang="en-US" altLang="zh-CN" dirty="0"/>
              <a:t>48</a:t>
            </a:r>
            <a:r>
              <a:rPr lang="zh-CN" altLang="en-US" dirty="0"/>
              <a:t>宋体加粗 白色</a:t>
            </a:r>
            <a:endParaRPr lang="zh-CN" altLang="en-US"/>
          </a:p>
        </p:txBody>
      </p:sp>
      <p:sp>
        <p:nvSpPr>
          <p:cNvPr id="1033" name="文本框 10"/>
          <p:cNvSpPr txBox="1"/>
          <p:nvPr/>
        </p:nvSpPr>
        <p:spPr>
          <a:xfrm>
            <a:off x="8770938" y="5872163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讲师：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6027738"/>
            <a:ext cx="3587750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4281488"/>
            <a:ext cx="3587750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-9525"/>
            <a:ext cx="358775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3730625" y="1279525"/>
            <a:ext cx="7877175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endParaRPr lang="zh-CN" altLang="en-US"/>
          </a:p>
          <a:p>
            <a:pPr lvl="1" inden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446405" algn="l" defTabSz="914400" rtl="0" eaLnBrk="1" fontAlgn="auto" latinLnBrk="0" hangingPunct="1">
        <a:lnSpc>
          <a:spcPts val="5000"/>
        </a:lnSpc>
        <a:spcBef>
          <a:spcPts val="1000"/>
        </a:spcBef>
        <a:buClr>
          <a:srgbClr val="FF6600"/>
        </a:buClr>
        <a:buFont typeface="Wingdings" panose="05000000000000000000" charset="0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84350"/>
            <a:ext cx="573088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1784350"/>
            <a:ext cx="111918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1784350"/>
            <a:ext cx="87884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3656013" y="2660650"/>
            <a:ext cx="7656512" cy="13271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单击添加标题可选字号：</a:t>
            </a:r>
            <a:r>
              <a:rPr lang="en-US" altLang="zh-CN" dirty="0"/>
              <a:t>40</a:t>
            </a:r>
            <a:r>
              <a:rPr lang="zh-CN" altLang="en-US" dirty="0"/>
              <a:t>号宋体 加粗 白色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7050" y="933450"/>
            <a:ext cx="1500188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0" y="936625"/>
            <a:ext cx="24003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62" y="933450"/>
            <a:ext cx="8304212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311150" y="246063"/>
            <a:ext cx="9450388" cy="6143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单击添加文字 字号：</a:t>
            </a:r>
            <a:r>
              <a:rPr lang="en-US" altLang="zh-CN"/>
              <a:t>36</a:t>
            </a:r>
            <a:r>
              <a:rPr lang="zh-CN" altLang="en-US"/>
              <a:t>号宋体加粗 黑色</a:t>
            </a:r>
            <a:endParaRPr lang="zh-CN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/>
          </p:nvPr>
        </p:nvSpPr>
        <p:spPr>
          <a:xfrm>
            <a:off x="536575" y="1382713"/>
            <a:ext cx="10515600" cy="43513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9525"/>
            <a:ext cx="8858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-9525"/>
            <a:ext cx="1485900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-9525"/>
            <a:ext cx="9658350" cy="6877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3294698" y="2676208"/>
            <a:ext cx="8448675" cy="1504950"/>
          </a:xfrm>
        </p:spPr>
        <p:txBody>
          <a:bodyPr lIns="91440" tIns="45720" rIns="91440" bIns="45720" anchor="b"/>
          <a:lstStyle/>
          <a:p>
            <a:pPr algn="ctr" defTabSz="914400">
              <a:buNone/>
            </a:pPr>
            <a:r>
              <a:rPr lang="en-US" kern="1200" dirty="0" smtClean="0">
                <a:latin typeface="+mj-lt"/>
                <a:ea typeface="+mj-ea"/>
                <a:cs typeface="+mj-cs"/>
              </a:rPr>
              <a:t>4 spring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的数据库开发</a:t>
            </a:r>
            <a:endParaRPr lang="zh-CN" altLang="en-US" kern="12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790" y="1094105"/>
            <a:ext cx="10193020" cy="53790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>
                <a:sym typeface="+mn-ea"/>
              </a:rPr>
              <a:t>/**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 * 更新用户数据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 */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public int updateUser(User user) {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//定义SQL语句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String sql = "update t_user set username = ? " +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	                      ",password = ? where userid = ?";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 //存放SQL语句的参数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Object[] params =new Object[]{ 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	user.getUsername(),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	user.getPassword(),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	user.getUserid()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}; 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//执行SQL，获取返回结果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int flag = this.jdbcTemplate.update(sql, params);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return flag;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}</a:t>
            </a:r>
            <a:endParaRPr lang="zh-CN" altLang="en-US" sz="14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066165"/>
            <a:ext cx="10193020" cy="53790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/**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 * 删除用户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 */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public int deleteUserById(int id) {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//定义SQL语句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String sql  = "delete from t_user where userid = ?";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//执行SQL，获取返回结果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int flag = this.jdbcTemplate.update(sql, id);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return flag;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}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4</a:t>
            </a:r>
            <a:r>
              <a:rPr lang="zh-CN" sz="2400" dirty="0"/>
              <a:t>）配置</a:t>
            </a:r>
            <a:r>
              <a:rPr lang="en-US" altLang="zh-CN" sz="2400" dirty="0"/>
              <a:t>xml</a:t>
            </a:r>
            <a:r>
              <a:rPr lang="zh-CN" altLang="en-US" sz="2400" dirty="0"/>
              <a:t>文件：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&lt;!--将jdbcTemplate对象注入到userDao实现类中 --&gt;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&lt;bean id="userDao" class="cn.itcast.jdbc.UserDaoImpl"&gt;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&lt;property name="jdbcTemplate" ref="jdbcTemplate"/&gt;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&lt;/bean&gt;	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85" y="1121410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5</a:t>
            </a:r>
            <a:r>
              <a:rPr lang="zh-CN" sz="2400" dirty="0"/>
              <a:t>）测试类添加</a:t>
            </a:r>
            <a:r>
              <a:rPr lang="en-US" altLang="zh-CN" sz="2400" dirty="0"/>
              <a:t>addUserTest</a:t>
            </a:r>
            <a:r>
              <a:rPr lang="zh-CN" altLang="en-US" sz="2400" dirty="0"/>
              <a:t>方法：</a:t>
            </a: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/**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 * 添加用户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 */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@Test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public void addUserTest(){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//定义配置文件路径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String xmlPath = "cn/itcast/jdbc/JdbcTemplateBeans.xml";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//创建Spring容器，加载配置文件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ApplicationContext applicationContext = 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	                  new ClassPathXmlApplicationContext(xmlPath);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//获取userDao实例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UserDao userDao = (UserDao) applicationContext.getBean("userDao");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 user = new User();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//向user对象添加属性值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user.setUsername("jack");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user.setPassword("1234");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//调用addUser方法，获取返回结果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int flag = userDao.addUser(user);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if(flag == 1){			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	System.out.println("添加用户成功");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}else{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	System.out.println("添加用户失败");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}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}</a:t>
            </a:r>
            <a:endParaRPr lang="zh-CN" altLang="en-US" sz="14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/**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 * 更新用户数据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 */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@Test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public void updateUserTest(){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String xmlPath = "cn/itcast/jdbc/JdbcTemplateBeans.xml";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ApplicationContext applicationContext = 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	                  new ClassPathXmlApplicationContext(xmlPath);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UserDao userDao = (UserDao) applicationContext.getBean("userDao");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//		User user = userDao.findUserById(1);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 user = new User();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user.setUserid(1);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user.setUsername("tom");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user.setPassword("1111");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//调用userDao中的updateUser()方法执行更新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int flag = userDao.updateUser(user);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if(flag == 1){			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	System.out.println("修改用户成功");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}else{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	System.out.println("修改用户失败");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}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}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/**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 * 删除用户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 */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@Test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public void deleteUserTest(){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String xmlPath = "cn/itcast/jdbc/JdbcTemplateBeans.xml";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ApplicationContext applicationContext = 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                  new ClassPathXmlApplicationContext(xmlPath);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UserDao userDao = (UserDao) applicationContext.getBean("userDao");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//调用userDao中的deleteUserById()方法执行删除操作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int flag = userDao.deleteUserById(1);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if(flag == 1){			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System.out.println("删除用户成功");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}else{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System.out.println("删除用户失败");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}</a:t>
            </a:r>
            <a:endParaRPr lang="zh-CN" altLang="en-US" sz="2000" dirty="0">
              <a:sym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}</a:t>
            </a:r>
            <a:endParaRPr lang="zh-CN" altLang="en-US" sz="20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4.5 query</a:t>
            </a:r>
            <a:r>
              <a:rPr lang="zh-CN" altLang="en-US" sz="2400" dirty="0"/>
              <a:t>（）</a:t>
            </a:r>
            <a:r>
              <a:rPr lang="zh-CN" altLang="en-US" sz="2400" dirty="0"/>
              <a:t>方法：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常用的</a:t>
            </a:r>
            <a:r>
              <a:rPr lang="en-US" altLang="zh-CN" sz="2400" dirty="0">
                <a:sym typeface="+mn-ea"/>
              </a:rPr>
              <a:t>query</a:t>
            </a:r>
            <a:r>
              <a:rPr lang="zh-CN" altLang="en-US" sz="2400" dirty="0">
                <a:sym typeface="+mn-ea"/>
              </a:rPr>
              <a:t>（）方法：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List query(String sql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PreparedStatementSetterpss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RowMapper )</a:t>
            </a:r>
            <a:r>
              <a:rPr lang="zh-CN" altLang="en-US" sz="2400" dirty="0">
                <a:sym typeface="+mn-ea"/>
              </a:rPr>
              <a:t>：根据</a:t>
            </a:r>
            <a:r>
              <a:rPr lang="en-US" altLang="zh-CN" sz="2400" dirty="0">
                <a:sym typeface="+mn-ea"/>
              </a:rPr>
              <a:t>String</a:t>
            </a:r>
            <a:r>
              <a:rPr lang="zh-CN" altLang="en-US" sz="2400" dirty="0">
                <a:sym typeface="+mn-ea"/>
              </a:rPr>
              <a:t>类型参数提供的</a:t>
            </a:r>
            <a:r>
              <a:rPr lang="en-US" altLang="zh-CN" sz="2400" dirty="0">
                <a:sym typeface="+mn-ea"/>
              </a:rPr>
              <a:t>sql</a:t>
            </a:r>
            <a:r>
              <a:rPr lang="zh-CN" altLang="en-US" sz="2400" dirty="0">
                <a:sym typeface="+mn-ea"/>
              </a:rPr>
              <a:t>语句创建</a:t>
            </a:r>
            <a:r>
              <a:rPr lang="en-US" altLang="zh-CN" sz="2400" dirty="0">
                <a:sym typeface="+mn-ea"/>
              </a:rPr>
              <a:t>Statement1</a:t>
            </a:r>
            <a:r>
              <a:rPr lang="zh-CN" altLang="en-US" sz="2400" dirty="0">
                <a:sym typeface="+mn-ea"/>
              </a:rPr>
              <a:t>对象，通过</a:t>
            </a:r>
            <a:r>
              <a:rPr lang="en-US" altLang="zh-CN" sz="2400" dirty="0">
                <a:sym typeface="+mn-ea"/>
              </a:rPr>
              <a:t>RowMapper</a:t>
            </a:r>
            <a:r>
              <a:rPr lang="zh-CN" altLang="en-US" sz="2400" dirty="0">
                <a:sym typeface="+mn-ea"/>
              </a:rPr>
              <a:t>返回到</a:t>
            </a:r>
            <a:r>
              <a:rPr lang="en-US" altLang="zh-CN" sz="2400" dirty="0">
                <a:sym typeface="+mn-ea"/>
              </a:rPr>
              <a:t>List</a:t>
            </a:r>
            <a:r>
              <a:rPr lang="zh-CN" altLang="en-US" sz="2400" dirty="0">
                <a:sym typeface="+mn-ea"/>
              </a:rPr>
              <a:t>手上。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List query(String sql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Object[]args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RowMapper)</a:t>
            </a:r>
            <a:r>
              <a:rPr lang="zh-CN" altLang="en-US" sz="2400" dirty="0">
                <a:sym typeface="+mn-ea"/>
              </a:rPr>
              <a:t>：使用</a:t>
            </a:r>
            <a:r>
              <a:rPr lang="en-US" altLang="zh-CN" sz="2400" dirty="0">
                <a:sym typeface="+mn-ea"/>
              </a:rPr>
              <a:t>Object[]</a:t>
            </a:r>
            <a:r>
              <a:rPr lang="zh-CN" altLang="en-US" sz="2400" dirty="0">
                <a:sym typeface="+mn-ea"/>
              </a:rPr>
              <a:t>设置</a:t>
            </a:r>
            <a:r>
              <a:rPr lang="en-US" altLang="zh-CN" sz="2400" dirty="0">
                <a:sym typeface="+mn-ea"/>
              </a:rPr>
              <a:t>SQL</a:t>
            </a:r>
            <a:r>
              <a:rPr lang="zh-CN" altLang="en-US" sz="2400" dirty="0">
                <a:sym typeface="+mn-ea"/>
              </a:rPr>
              <a:t>语句中的参数值，采用</a:t>
            </a:r>
            <a:r>
              <a:rPr lang="en-US" altLang="zh-CN" sz="2400" dirty="0">
                <a:sym typeface="+mn-ea"/>
              </a:rPr>
              <a:t>RowMapper</a:t>
            </a:r>
            <a:r>
              <a:rPr lang="zh-CN" altLang="en-US" sz="2400" dirty="0">
                <a:sym typeface="+mn-ea"/>
              </a:rPr>
              <a:t>回调。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queryForObject(String sql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Object[]args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RowMapper)</a:t>
            </a:r>
            <a:r>
              <a:rPr lang="zh-CN" altLang="en-US" sz="2400" dirty="0">
                <a:sym typeface="+mn-ea"/>
              </a:rPr>
              <a:t>：将</a:t>
            </a:r>
            <a:r>
              <a:rPr lang="en-US" altLang="zh-CN" sz="2400" dirty="0">
                <a:sym typeface="+mn-ea"/>
              </a:rPr>
              <a:t>args</a:t>
            </a:r>
            <a:r>
              <a:rPr lang="zh-CN" altLang="en-US" sz="2400" dirty="0">
                <a:sym typeface="+mn-ea"/>
              </a:rPr>
              <a:t>参数绑定到</a:t>
            </a:r>
            <a:r>
              <a:rPr lang="en-US" altLang="zh-CN" sz="2400" dirty="0">
                <a:sym typeface="+mn-ea"/>
              </a:rPr>
              <a:t>SQL</a:t>
            </a:r>
            <a:r>
              <a:rPr lang="zh-CN" altLang="en-US" sz="2400" dirty="0">
                <a:sym typeface="+mn-ea"/>
              </a:rPr>
              <a:t>语句中，通过</a:t>
            </a:r>
            <a:r>
              <a:rPr lang="en-US" altLang="zh-CN" sz="2400" dirty="0">
                <a:sym typeface="+mn-ea"/>
              </a:rPr>
              <a:t>RowMapper</a:t>
            </a:r>
            <a:r>
              <a:rPr lang="zh-CN" altLang="en-US" sz="2400" dirty="0">
                <a:sym typeface="+mn-ea"/>
              </a:rPr>
              <a:t>返回单行记录。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queryForList(String sql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Object[]args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class&lt;T&gt; elementType)</a:t>
            </a:r>
            <a:r>
              <a:rPr lang="zh-CN" altLang="en-US" sz="2400" dirty="0">
                <a:sym typeface="+mn-ea"/>
              </a:rPr>
              <a:t>：返回多行数据的结果。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query</a:t>
            </a:r>
            <a:r>
              <a:rPr lang="zh-CN" altLang="en-US" sz="2400" dirty="0"/>
              <a:t>（）演示：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）向</a:t>
            </a:r>
            <a:r>
              <a:rPr lang="en-US" altLang="zh-CN" sz="2400" dirty="0"/>
              <a:t>t_user</a:t>
            </a:r>
            <a:r>
              <a:rPr lang="zh-CN" altLang="en-US" sz="2400" dirty="0"/>
              <a:t>插入几条数据；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</a:t>
            </a:r>
            <a:r>
              <a:rPr lang="en-US" altLang="zh-CN" sz="2400" dirty="0"/>
              <a:t>UserDap</a:t>
            </a:r>
            <a:r>
              <a:rPr lang="zh-CN" altLang="en-US" sz="2400" dirty="0"/>
              <a:t>中添加单个查询和查询全体：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//根据id查询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public User findUserById( int id);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//查询所有用户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public List&lt;User&gt; findAllUser()</a:t>
            </a:r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3</a:t>
            </a:r>
            <a:r>
              <a:rPr lang="zh-CN" sz="2400" dirty="0"/>
              <a:t>）在</a:t>
            </a:r>
            <a:r>
              <a:rPr lang="en-US" altLang="zh-CN" sz="2400" dirty="0"/>
              <a:t>Dao</a:t>
            </a:r>
            <a:r>
              <a:rPr lang="zh-CN" altLang="en-US" sz="2400" dirty="0"/>
              <a:t>实现类中实现查询方法：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 /**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     * 根据id查询用户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     */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public User findUserById(int id) {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//定义SQL语句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String sql = "select * from t_user where userid = ?";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/*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 * 提供默认实现类 ParameterizedBeanPropertyRowMapper，使用此类要求数据表的列必须和java对象的属性对应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 *  ParameterizedBeanPropertyRowMapper将结果集通过java的反射机制映射到java对象中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 */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RowMapper&lt;User&gt; rowMapper = ParameterizedBeanPropertyRowMapper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                                       .newInstance(User.class);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//使用queryForObject方法查询，返回单行记录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return this.jdbcTemplate.queryForObject(sql, rowMapper, id);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}</a:t>
            </a:r>
            <a:endParaRPr lang="zh-CN" altLang="en-US" sz="18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038225"/>
            <a:ext cx="10193020" cy="5379085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/**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* 查询所有用户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*/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public List&lt;User&gt; findAllUser() {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//定义SQL语句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String sql = "select * from t_user";		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/*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 * 提供默认实现类 ParameterizedBeanPropertyRowMapper ， javabean属性和表的字段必须一致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   ParameterizedBeanPropertyRowMapper将结果集通过java的反射机制映射到java对象中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 */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RowMapper&lt;User&gt; rowMapper = ParameterizedBeanPropertyRowMapper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                                      .newInstance(User.class);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//使用query方法执行查询，并返回一个集合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return this.jdbcTemplate.query(sql, rowMapper);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通过</a:t>
            </a:r>
            <a:r>
              <a:rPr lang="en-US" sz="2400" dirty="0"/>
              <a:t>JDBCTemplace</a:t>
            </a:r>
            <a:r>
              <a:rPr lang="zh-CN" altLang="en-US" sz="2400" dirty="0"/>
              <a:t>类可以完成对数据库的增加、删除、修改和查询等操作。</a:t>
            </a:r>
            <a:r>
              <a:rPr lang="en-US" altLang="zh-CN" sz="2400" dirty="0"/>
              <a:t>Spring</a:t>
            </a:r>
            <a:r>
              <a:rPr lang="zh-CN" altLang="en-US" sz="2400" dirty="0"/>
              <a:t>中对</a:t>
            </a:r>
            <a:r>
              <a:rPr lang="en-US" altLang="zh-CN" sz="2400" dirty="0"/>
              <a:t>JDBC</a:t>
            </a:r>
            <a:r>
              <a:rPr lang="zh-CN" altLang="en-US" sz="2400" dirty="0"/>
              <a:t>的支持大大简化了开发中对数据库操作的步骤。</a:t>
            </a:r>
            <a:endParaRPr lang="zh-CN" altLang="en-US" sz="2400" dirty="0"/>
          </a:p>
          <a:p>
            <a:r>
              <a:rPr lang="en-US" altLang="zh-CN" sz="2400" dirty="0"/>
              <a:t>2 Spring JDBCTemplate</a:t>
            </a:r>
            <a:r>
              <a:rPr lang="zh-CN" altLang="en-US" sz="2400" dirty="0"/>
              <a:t>的解析：</a:t>
            </a:r>
            <a:endParaRPr lang="zh-CN" altLang="en-US" sz="2400" dirty="0"/>
          </a:p>
          <a:p>
            <a:r>
              <a:rPr lang="en-US" altLang="zh-CN" sz="2400" dirty="0"/>
              <a:t>JdbcTemplate</a:t>
            </a:r>
            <a:r>
              <a:rPr lang="zh-CN" altLang="en-US" sz="2400" dirty="0"/>
              <a:t>即数据库访问类，是</a:t>
            </a:r>
            <a:r>
              <a:rPr lang="en-US" altLang="zh-CN" sz="2400" dirty="0"/>
              <a:t>Spring</a:t>
            </a:r>
            <a:r>
              <a:rPr lang="zh-CN" altLang="en-US" sz="2400" dirty="0"/>
              <a:t>框架数据抽象层的基础，也是</a:t>
            </a:r>
            <a:r>
              <a:rPr lang="en-US" altLang="zh-CN" sz="2400" dirty="0"/>
              <a:t>spring JDBC</a:t>
            </a:r>
            <a:r>
              <a:rPr lang="zh-CN" altLang="en-US" sz="2400" dirty="0"/>
              <a:t>数据库操作的核心。</a:t>
            </a:r>
            <a:endParaRPr lang="zh-CN" altLang="en-US" sz="2400" dirty="0"/>
          </a:p>
          <a:p>
            <a:r>
              <a:rPr lang="en-US" altLang="zh-CN" sz="2400" dirty="0"/>
              <a:t>Spring</a:t>
            </a:r>
            <a:r>
              <a:rPr lang="zh-CN" altLang="en-US" sz="2400" dirty="0"/>
              <a:t>框架提供的</a:t>
            </a:r>
            <a:r>
              <a:rPr lang="en-US" altLang="zh-CN" sz="2400" dirty="0"/>
              <a:t>JDBC</a:t>
            </a:r>
            <a:r>
              <a:rPr lang="zh-CN" altLang="en-US" sz="2400" dirty="0"/>
              <a:t>支持主要由</a:t>
            </a:r>
            <a:r>
              <a:rPr lang="en-US" altLang="zh-CN" sz="2400" dirty="0"/>
              <a:t>4</a:t>
            </a:r>
            <a:r>
              <a:rPr lang="zh-CN" altLang="en-US" sz="2400" dirty="0"/>
              <a:t>个包组成：</a:t>
            </a:r>
            <a:r>
              <a:rPr lang="en-US" altLang="zh-CN" sz="2400" dirty="0"/>
              <a:t>core</a:t>
            </a:r>
            <a:r>
              <a:rPr lang="zh-CN" altLang="en-US" sz="2400" dirty="0"/>
              <a:t>（核心包）、</a:t>
            </a:r>
            <a:r>
              <a:rPr lang="en-US" altLang="zh-CN" sz="2400" dirty="0"/>
              <a:t>object</a:t>
            </a:r>
            <a:r>
              <a:rPr lang="zh-CN" altLang="en-US" sz="2400" dirty="0"/>
              <a:t>（对象包）、</a:t>
            </a:r>
            <a:r>
              <a:rPr lang="en-US" altLang="zh-CN" sz="2400" dirty="0"/>
              <a:t>dataSource</a:t>
            </a:r>
            <a:r>
              <a:rPr lang="zh-CN" altLang="en-US" sz="2400" dirty="0"/>
              <a:t>（数据源包）和</a:t>
            </a:r>
            <a:r>
              <a:rPr lang="en-US" altLang="zh-CN" sz="2400" dirty="0"/>
              <a:t>support</a:t>
            </a:r>
            <a:r>
              <a:rPr lang="zh-CN" altLang="en-US" sz="2400" dirty="0"/>
              <a:t>（支持包）。</a:t>
            </a:r>
            <a:endParaRPr lang="zh-CN" altLang="en-US" sz="2400" dirty="0"/>
          </a:p>
          <a:p>
            <a:r>
              <a:rPr lang="en-US" altLang="zh-CN" sz="2400" dirty="0"/>
              <a:t>JdbcTemplate</a:t>
            </a:r>
            <a:r>
              <a:rPr lang="zh-CN" altLang="en-US" sz="2400" dirty="0"/>
              <a:t>类继承自抽象类</a:t>
            </a:r>
            <a:r>
              <a:rPr lang="en-US" altLang="zh-CN" sz="2400" dirty="0"/>
              <a:t>JdbcAccessor</a:t>
            </a:r>
            <a:r>
              <a:rPr lang="zh-CN" altLang="en-US" sz="2400" dirty="0"/>
              <a:t>，继承了一些访问数据库的公共属性：</a:t>
            </a:r>
            <a:endParaRPr lang="zh-CN" altLang="en-US" sz="2400" dirty="0"/>
          </a:p>
          <a:p>
            <a:r>
              <a:rPr lang="en-US" altLang="zh-CN" sz="2400" dirty="0"/>
              <a:t>Datasource</a:t>
            </a:r>
            <a:r>
              <a:rPr lang="zh-CN" altLang="en-US" sz="2400" dirty="0"/>
              <a:t>：负责获取数据库连接。</a:t>
            </a:r>
            <a:endParaRPr lang="zh-CN" altLang="en-US" sz="2400" dirty="0"/>
          </a:p>
          <a:p>
            <a:r>
              <a:rPr lang="en-US" altLang="zh-CN" sz="2400" dirty="0"/>
              <a:t>SQLExceptionTranslator</a:t>
            </a:r>
            <a:r>
              <a:rPr lang="zh-CN" altLang="en-US" sz="2400" dirty="0"/>
              <a:t>：负责对</a:t>
            </a:r>
            <a:r>
              <a:rPr lang="en-US" altLang="zh-CN" sz="2400" dirty="0"/>
              <a:t>SQLException</a:t>
            </a:r>
            <a:r>
              <a:rPr lang="zh-CN" altLang="en-US" sz="2400" dirty="0"/>
              <a:t>做转译工作。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4</a:t>
            </a:r>
            <a:r>
              <a:rPr lang="zh-CN" sz="2400" dirty="0"/>
              <a:t>）测试类添加查询单个用户方法：</a:t>
            </a:r>
            <a:endParaRPr lang="zh-CN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/**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 * 根据id查找用户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 */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@Test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public void findUserByIdTest(){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//定义配置文件路径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String xmlPath = "cn/itcast/jdbc/JdbcTemplateBeans.xml";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//创建Spring容器，加载配置文件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ApplicationContext applicationContext = 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                  new ClassPathXmlApplicationContext(xmlPath);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//获取userDao实例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UserDao userDao = (UserDao) applicationContext.getBean("userDao");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//调用findUserById方法，获取user对象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User user = userDao.findUserById(1);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//输出查询结果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System.out.println(user);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}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5</a:t>
            </a:r>
            <a:r>
              <a:rPr lang="zh-CN" sz="2400" dirty="0"/>
              <a:t>）测试类添加查询全体用户方法：</a:t>
            </a:r>
            <a:endParaRPr lang="zh-CN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/**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 * 查找所有用户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 */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@Test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public void findAllUserTest(){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//定义配置文件路径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String xmlPath = "cn/itcast/jdbc/JdbcTemplateBeans.xml";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//创建Spring容器，加载配置文件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ApplicationContext applicationContext = 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                  new ClassPathXmlApplicationContext(xmlPath);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//获取userDao实例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UserDao userDao = (UserDao) applicationContext.getBean("userDao");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//调用findAllUser方法，获取user对象集合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List&lt;User&gt; user =  userDao.findAllUser();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//循环输出集合中对象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for(User u : user){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	System.out.println(u);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    }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}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课堂练习</a:t>
            </a:r>
            <a:r>
              <a:rPr lang="en-US" altLang="zh-CN" sz="2000" dirty="0"/>
              <a:t>1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zh-CN" sz="2000" dirty="0"/>
              <a:t>（</a:t>
            </a:r>
            <a:r>
              <a:rPr lang="en-US" altLang="zh-CN" sz="2000" dirty="0"/>
              <a:t>1</a:t>
            </a:r>
            <a:r>
              <a:rPr lang="zh-CN" sz="2000" dirty="0"/>
              <a:t>）使用</a:t>
            </a:r>
            <a:r>
              <a:rPr lang="en-US" altLang="zh-CN" sz="2000" dirty="0"/>
              <a:t>SpringJDBC</a:t>
            </a:r>
            <a:r>
              <a:rPr lang="zh-CN" altLang="en-US" sz="2000" dirty="0"/>
              <a:t>向数据库</a:t>
            </a:r>
            <a:r>
              <a:rPr lang="en-US" altLang="zh-CN" sz="2000" dirty="0"/>
              <a:t>User</a:t>
            </a:r>
            <a:r>
              <a:rPr lang="zh-CN" altLang="en-US" sz="2000" dirty="0"/>
              <a:t>中添加三个用户，属性为：</a:t>
            </a:r>
            <a:endParaRPr lang="zh-CN" altLang="en-US" sz="2000" dirty="0"/>
          </a:p>
          <a:p>
            <a:r>
              <a:rPr lang="en-US" altLang="zh-CN" sz="2000" dirty="0"/>
              <a:t>“username” : “1603”+</a:t>
            </a:r>
            <a:r>
              <a:rPr lang="zh-CN" altLang="en-US" sz="2000" dirty="0"/>
              <a:t>学号</a:t>
            </a:r>
            <a:r>
              <a:rPr lang="en-US" altLang="zh-CN" sz="2000" dirty="0"/>
              <a:t>+i , “password” : “123456”</a:t>
            </a:r>
            <a:r>
              <a:rPr lang="zh-CN" altLang="en-US" sz="2000" dirty="0"/>
              <a:t>；</a:t>
            </a:r>
            <a:r>
              <a:rPr lang="en-US" altLang="zh-CN" sz="2000" dirty="0"/>
              <a:t>i=1,2,3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）将</a:t>
            </a:r>
            <a:r>
              <a:rPr lang="en-US" altLang="zh-CN" sz="2000" dirty="0">
                <a:sym typeface="+mn-ea"/>
              </a:rPr>
              <a:t>username</a:t>
            </a:r>
            <a:r>
              <a:rPr lang="zh-CN" altLang="en-US" sz="2000" dirty="0"/>
              <a:t>为 </a:t>
            </a:r>
            <a:r>
              <a:rPr lang="en-US" altLang="zh-CN" sz="2000" dirty="0"/>
              <a:t>1603+</a:t>
            </a:r>
            <a:r>
              <a:rPr lang="zh-CN" altLang="en-US" sz="2000" dirty="0"/>
              <a:t>学号</a:t>
            </a:r>
            <a:r>
              <a:rPr lang="en-US" altLang="zh-CN" sz="2000" dirty="0"/>
              <a:t>+2 </a:t>
            </a:r>
            <a:r>
              <a:rPr lang="zh-CN" altLang="en-US" sz="2000" dirty="0"/>
              <a:t>的</a:t>
            </a:r>
            <a:r>
              <a:rPr lang="en-US" altLang="zh-CN" sz="2000" dirty="0"/>
              <a:t>user</a:t>
            </a:r>
            <a:r>
              <a:rPr lang="zh-CN" altLang="en-US" sz="2000" dirty="0"/>
              <a:t>的密码修改为 </a:t>
            </a:r>
            <a:r>
              <a:rPr lang="en-US" altLang="zh-CN" sz="2000" dirty="0"/>
              <a:t>“666666”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）删除 </a:t>
            </a:r>
            <a:r>
              <a:rPr lang="en-US" altLang="zh-CN" sz="2000" dirty="0">
                <a:sym typeface="+mn-ea"/>
              </a:rPr>
              <a:t>username</a:t>
            </a:r>
            <a:r>
              <a:rPr lang="zh-CN" altLang="en-US" sz="2000" dirty="0">
                <a:sym typeface="+mn-ea"/>
              </a:rPr>
              <a:t>为 </a:t>
            </a:r>
            <a:r>
              <a:rPr lang="en-US" altLang="zh-CN" sz="2000" dirty="0">
                <a:sym typeface="+mn-ea"/>
              </a:rPr>
              <a:t>1603+</a:t>
            </a:r>
            <a:r>
              <a:rPr lang="zh-CN" altLang="en-US" sz="2000" dirty="0">
                <a:sym typeface="+mn-ea"/>
              </a:rPr>
              <a:t>学号</a:t>
            </a:r>
            <a:r>
              <a:rPr lang="en-US" altLang="zh-CN" sz="2000" dirty="0">
                <a:sym typeface="+mn-ea"/>
              </a:rPr>
              <a:t>+3 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user</a:t>
            </a:r>
            <a:r>
              <a:rPr lang="zh-CN" altLang="en-US" sz="2000" dirty="0">
                <a:sym typeface="+mn-ea"/>
              </a:rPr>
              <a:t>；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）查询</a:t>
            </a:r>
            <a:r>
              <a:rPr lang="en-US" altLang="zh-CN" sz="2000" dirty="0">
                <a:sym typeface="+mn-ea"/>
              </a:rPr>
              <a:t>Id</a:t>
            </a:r>
            <a:r>
              <a:rPr lang="zh-CN" altLang="en-US" sz="2000" dirty="0">
                <a:sym typeface="+mn-ea"/>
              </a:rPr>
              <a:t>为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的用户；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5</a:t>
            </a:r>
            <a:r>
              <a:rPr lang="zh-CN" altLang="en-US" sz="2000" dirty="0">
                <a:sym typeface="+mn-ea"/>
              </a:rPr>
              <a:t>）查询所有用户。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要求上交：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）修改后的</a:t>
            </a:r>
            <a:r>
              <a:rPr lang="en-US" altLang="zh-CN" sz="2000" dirty="0">
                <a:sym typeface="+mn-ea"/>
              </a:rPr>
              <a:t>JdcbTemplateTest.java</a:t>
            </a:r>
            <a:r>
              <a:rPr lang="zh-CN" altLang="en-US" sz="2000" dirty="0">
                <a:sym typeface="+mn-ea"/>
              </a:rPr>
              <a:t>；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console</a:t>
            </a:r>
            <a:r>
              <a:rPr lang="zh-CN" altLang="en-US" sz="2000" dirty="0">
                <a:sym typeface="+mn-ea"/>
              </a:rPr>
              <a:t>截图</a:t>
            </a:r>
            <a:endParaRPr lang="zh-CN" altLang="en-US" sz="2000" dirty="0">
              <a:sym typeface="+mn-ea"/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3 Spring</a:t>
            </a:r>
            <a:r>
              <a:rPr lang="zh-CN" altLang="en-US" sz="2400" dirty="0"/>
              <a:t>中配置</a:t>
            </a:r>
            <a:r>
              <a:rPr lang="en-US" altLang="zh-CN" sz="2400" dirty="0"/>
              <a:t>JDBC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&lt;!-- 1配置数据源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&lt;bean id="dataSource" 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      class="org.springframework.jdbc.datasource.DriverManagerDataSource"&gt;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        &lt;!--数据库驱动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&lt;property name="driverClassName" value="com.mysql.jdbc.Driver"/&gt;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        &lt;!--连接数据库的url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&lt;property name="url" value="jdbc:mysql://localhost/spring"/&gt;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        &lt;!--连接数据库的用户名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&lt;property name="username" value="root"/&gt;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        &lt;!--连接数据库的密码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&lt;property name="password" value="itcast"/&gt;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&lt;/bean&gt;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&lt;!-- 2配置Jdbc模板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&lt;bean id="jdbcTemplate" 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      class="org.springframework.jdbc.core.JdbcTemplate"&gt;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&lt;!-- 默认必须使用数据源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&lt;property name="dataSource" ref="dataSource"/&gt;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&lt;/bean&gt;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&lt;!--将jdbcTemplate对象注入到userDao实现类中 --&gt;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&lt;bean id="userDao" class="cn.itcast.jdbc.UserDaoImpl"&gt;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&lt;property name="jdbcTemplate" ref="jdbcTemplate"/&gt;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&lt;/bean&gt;	</a:t>
            </a:r>
            <a:endParaRPr lang="zh-CN" altLang="en-US" sz="1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配置文件定义的三个</a:t>
            </a:r>
            <a:r>
              <a:rPr lang="en-US" altLang="zh-CN" sz="2400" dirty="0"/>
              <a:t>bean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datasource</a:t>
            </a:r>
            <a:r>
              <a:rPr lang="zh-CN" altLang="en-US" sz="2400" dirty="0"/>
              <a:t>：用来对数据源进行配置。</a:t>
            </a:r>
            <a:endParaRPr lang="zh-CN" altLang="en-US" sz="2400" dirty="0"/>
          </a:p>
          <a:p>
            <a:r>
              <a:rPr lang="en-US" altLang="zh-CN" sz="2400" dirty="0"/>
              <a:t>driverClassName</a:t>
            </a:r>
            <a:r>
              <a:rPr lang="zh-CN" altLang="en-US" sz="2400" dirty="0"/>
              <a:t>：数据库驱动名称。</a:t>
            </a:r>
            <a:endParaRPr lang="zh-CN" altLang="en-US" sz="2400" dirty="0"/>
          </a:p>
          <a:p>
            <a:r>
              <a:rPr lang="en-US" altLang="zh-CN" sz="2400" dirty="0"/>
              <a:t>url</a:t>
            </a:r>
            <a:r>
              <a:rPr lang="zh-CN" altLang="en-US" sz="2400" dirty="0"/>
              <a:t>：数据源所在地址。</a:t>
            </a:r>
            <a:endParaRPr lang="zh-CN" altLang="en-US" sz="2400" dirty="0"/>
          </a:p>
          <a:p>
            <a:r>
              <a:rPr lang="en-US" altLang="zh-CN" sz="2400" dirty="0"/>
              <a:t>username</a:t>
            </a:r>
            <a:r>
              <a:rPr lang="zh-CN" altLang="en-US" sz="2400" dirty="0"/>
              <a:t>：访问数据库的用户名。</a:t>
            </a:r>
            <a:endParaRPr lang="zh-CN" altLang="en-US" sz="2400" dirty="0"/>
          </a:p>
          <a:p>
            <a:r>
              <a:rPr lang="en-US" altLang="zh-CN" sz="2400" dirty="0"/>
              <a:t>password</a:t>
            </a:r>
            <a:r>
              <a:rPr lang="zh-CN" altLang="en-US" sz="2400" dirty="0"/>
              <a:t>：访问数据库的密码。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j</a:t>
            </a:r>
            <a:r>
              <a:rPr lang="en-US" altLang="zh-CN" sz="2400" dirty="0"/>
              <a:t>dbcTemplate</a:t>
            </a:r>
            <a:r>
              <a:rPr lang="zh-CN" altLang="en-US" sz="2400" dirty="0"/>
              <a:t>：负责进行</a:t>
            </a:r>
            <a:r>
              <a:rPr lang="en-US" altLang="zh-CN" sz="2400" dirty="0"/>
              <a:t>JdbcTemplate</a:t>
            </a:r>
            <a:r>
              <a:rPr lang="zh-CN" altLang="en-US" sz="2400" dirty="0"/>
              <a:t>的相关配置。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）注入类的</a:t>
            </a:r>
            <a:r>
              <a:rPr lang="en-US" altLang="zh-CN" sz="2400" dirty="0">
                <a:sym typeface="+mn-ea"/>
              </a:rPr>
              <a:t>bean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4 JDBCTemplate</a:t>
            </a:r>
            <a:r>
              <a:rPr lang="zh-CN" altLang="en-US" sz="2400" dirty="0"/>
              <a:t>的常用方法：</a:t>
            </a:r>
            <a:endParaRPr lang="zh-CN" altLang="en-US" sz="2400" dirty="0"/>
          </a:p>
          <a:p>
            <a:r>
              <a:rPr lang="zh-CN" altLang="en-US" sz="2400" dirty="0"/>
              <a:t>步骤：</a:t>
            </a:r>
            <a:endParaRPr lang="zh-CN" altLang="en-US" sz="2400" dirty="0"/>
          </a:p>
          <a:p>
            <a:r>
              <a:rPr lang="en-US" altLang="zh-CN" sz="2400" dirty="0"/>
              <a:t>4.1 </a:t>
            </a:r>
            <a:r>
              <a:rPr lang="zh-CN" altLang="en-US" sz="2400" dirty="0"/>
              <a:t>创建数据库；</a:t>
            </a:r>
            <a:endParaRPr lang="zh-CN" altLang="en-US" sz="2400" dirty="0"/>
          </a:p>
          <a:p>
            <a:r>
              <a:rPr lang="en-US" altLang="zh-CN" sz="2400" dirty="0"/>
              <a:t>4.2 </a:t>
            </a:r>
            <a:r>
              <a:rPr lang="zh-CN" altLang="en-US" sz="2400" dirty="0"/>
              <a:t>创建动态</a:t>
            </a:r>
            <a:r>
              <a:rPr lang="en-US" altLang="zh-CN" sz="2400" dirty="0"/>
              <a:t>Java</a:t>
            </a:r>
            <a:r>
              <a:rPr lang="zh-CN" altLang="en-US" sz="2400" dirty="0"/>
              <a:t>项目，配置</a:t>
            </a:r>
            <a:r>
              <a:rPr lang="en-US" altLang="zh-CN" sz="2400" dirty="0"/>
              <a:t>JAR</a:t>
            </a:r>
            <a:r>
              <a:rPr lang="zh-CN" altLang="en-US" sz="2400" dirty="0"/>
              <a:t>包。</a:t>
            </a:r>
            <a:endParaRPr lang="zh-CN" altLang="en-US" sz="2400" dirty="0"/>
          </a:p>
          <a:p>
            <a:r>
              <a:rPr lang="en-US" altLang="zh-CN" sz="2400" dirty="0">
                <a:sym typeface="+mn-ea"/>
              </a:rPr>
              <a:t>4.3 execute</a:t>
            </a:r>
            <a:r>
              <a:rPr lang="zh-CN" altLang="en-US" sz="2400" dirty="0">
                <a:sym typeface="+mn-ea"/>
              </a:rPr>
              <a:t>（）方法</a:t>
            </a:r>
            <a:r>
              <a:rPr lang="en-US" altLang="zh-CN" sz="2400" dirty="0">
                <a:sym typeface="+mn-ea"/>
              </a:rPr>
              <a:t>: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）创建</a:t>
            </a:r>
            <a:r>
              <a:rPr lang="en-US" altLang="zh-CN" sz="2400" dirty="0">
                <a:sym typeface="+mn-ea"/>
              </a:rPr>
              <a:t>JdbcTemplateBeans.xml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&lt;!-- 2配置Jdbc模板 --&gt;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&lt;bean id="jdbcTemplate" 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      class="org.springframework.jdbc.core.JdbcTemplate"&gt;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&lt;!-- 默认必须使用数据源 --&gt;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&lt;property name="dataSource" ref="dataSource"/&gt;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&lt;/bean&gt;</a:t>
            </a:r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2</a:t>
            </a:r>
            <a:r>
              <a:rPr lang="zh-CN" sz="2400" dirty="0"/>
              <a:t>）创建</a:t>
            </a:r>
            <a:r>
              <a:rPr lang="en-US" altLang="zh-CN" sz="2400" dirty="0"/>
              <a:t>Template</a:t>
            </a:r>
            <a:r>
              <a:rPr lang="zh-CN" altLang="en-US" sz="2400" dirty="0"/>
              <a:t>测试类：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/**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 * 使用execute方法建表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 */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@Test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public void createTableTest(){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//定义配置文件路径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String xmlPath = "cn/itcast/jdbc/JdbcTemplateBeans.xml";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//加载配置文件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ApplicationContext applicationContext = new ClassPathXmlApplicationContext(xmlPath);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        //获取jdbcTemplate实例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JdbcTemplate</a:t>
            </a:r>
            <a:r>
              <a:rPr lang="zh-CN" altLang="en-US" sz="1800" dirty="0">
                <a:sym typeface="+mn-ea"/>
              </a:rPr>
              <a:t> jdTemplate = (JdbcTemplate) applicationContext.getBean("jdbcTemplate");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//使用execute方法执行SQL语句，创建数据表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jdTemplate.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execute</a:t>
            </a:r>
            <a:r>
              <a:rPr lang="zh-CN" altLang="en-US" sz="1800" dirty="0">
                <a:sym typeface="+mn-ea"/>
              </a:rPr>
              <a:t>("create table t_user(" +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				"userid int primary key auto_increment," +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				"username varchar(50)," +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				"password varchar(32))");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}</a:t>
            </a:r>
            <a:endParaRPr lang="zh-CN" altLang="en-US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905" y="1080135"/>
            <a:ext cx="10193020" cy="5379085"/>
          </a:xfrm>
        </p:spPr>
        <p:txBody>
          <a:bodyPr/>
          <a:lstStyle/>
          <a:p>
            <a:r>
              <a:rPr lang="en-US" sz="2400" dirty="0"/>
              <a:t>4.4 update</a:t>
            </a:r>
            <a:r>
              <a:rPr lang="zh-CN" altLang="en-US" sz="2400" dirty="0"/>
              <a:t>（）方法演示：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）新建</a:t>
            </a:r>
            <a:r>
              <a:rPr lang="en-US" altLang="zh-CN" sz="2400" dirty="0"/>
              <a:t>User</a:t>
            </a:r>
            <a:r>
              <a:rPr lang="zh-CN" altLang="en-US" sz="2400" dirty="0"/>
              <a:t>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public class User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private Integer userid; //用户id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private String username; //用户名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private String password; //密码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public Integer getUserid()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return userid;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}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@Override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public String toString()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return "UserDao [userid=" + userid + ", username=" + username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	+ ", password=" + password + "]";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}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}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9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9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035" y="1163320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2</a:t>
            </a:r>
            <a:r>
              <a:rPr lang="zh-CN" sz="2400" dirty="0"/>
              <a:t>）创建</a:t>
            </a:r>
            <a:r>
              <a:rPr lang="en-US" altLang="zh-CN" sz="2400" dirty="0"/>
              <a:t>UserDao</a:t>
            </a:r>
            <a:r>
              <a:rPr lang="zh-CN" altLang="en-US" sz="2400" dirty="0"/>
              <a:t>接口：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package cn.itcast.jdbc;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import java.util.List;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public interface UserDao {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//添加用户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public int addUser(User user);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//更新用户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public int updateUser(User user);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//删除用户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public int deleteUserById( int id);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	;}</a:t>
            </a:r>
            <a:endParaRPr lang="zh-CN" altLang="en-US" sz="18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Spring JDBC</a:t>
            </a:r>
            <a:endParaRPr 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3</a:t>
            </a:r>
            <a:r>
              <a:rPr lang="zh-CN" sz="2400" dirty="0"/>
              <a:t>）创建</a:t>
            </a:r>
            <a:r>
              <a:rPr lang="en-US" altLang="zh-CN" sz="2400" dirty="0"/>
              <a:t>Dao</a:t>
            </a:r>
            <a:r>
              <a:rPr lang="zh-CN" altLang="en-US" sz="2400" dirty="0"/>
              <a:t>的实现类：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/**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     * 添加用户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     */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public int addUser(User user) {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//定义SQL语句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String sql = "insert into t_user(username,password) values(?,?)";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//存放SQL语句的参数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Object[] params =new Object[]{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user.getUsername(),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	user.getPassword()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}; 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//执行SQL，获取返回结果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int flag = this.jdbcTemplate.update(sql, params);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	return flag;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}</a:t>
            </a:r>
            <a:endParaRPr lang="zh-CN" altLang="en-US" sz="1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8374</Words>
  <Application>WPS 演示</Application>
  <PresentationFormat>自定义</PresentationFormat>
  <Paragraphs>500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Office 主题</vt:lpstr>
      <vt:lpstr>自定义设计方案</vt:lpstr>
      <vt:lpstr>1_自定义设计方案</vt:lpstr>
      <vt:lpstr>2_自定义设计方案</vt:lpstr>
      <vt:lpstr>3_自定义设计方案</vt:lpstr>
      <vt:lpstr>3 spring的数据库开发</vt:lpstr>
      <vt:lpstr>1  Spring AOP简介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1 Spring JDBC</vt:lpstr>
      <vt:lpstr>4 AspectJ开发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zkxshg</cp:lastModifiedBy>
  <cp:revision>433</cp:revision>
  <dcterms:created xsi:type="dcterms:W3CDTF">2017-09-17T03:31:00Z</dcterms:created>
  <dcterms:modified xsi:type="dcterms:W3CDTF">2018-06-04T19:13:48Z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