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ink/ink1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60" r:id="rId4"/>
    <p:sldId id="264" r:id="rId6"/>
    <p:sldId id="262" r:id="rId7"/>
    <p:sldId id="265" r:id="rId8"/>
    <p:sldId id="266" r:id="rId9"/>
    <p:sldId id="268" r:id="rId10"/>
    <p:sldId id="270" r:id="rId11"/>
    <p:sldId id="272" r:id="rId12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wei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7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07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10:19:55"/>
    </inkml:context>
    <inkml:brush xml:id="br0">
      <inkml:brushProperty name="width" value="0.11429" units="cm"/>
      <inkml:brushProperty name="height" value="0.11429" units="cm"/>
      <inkml:brushProperty name="color" value="#000000"/>
    </inkml:brush>
  </inkml:definitions>
  <inkml:trace contextRef="#ctx0" brushRef="#br0">154 128 12737,'-37'-9'-727,"-5"1"0,8-12-1481,8 3 1318,12 6 1045,14-1 0,3 12-117,5 0 0,9 0 22,17 0 0,-2 3-10,10 6 1,5-22 0,6-6 0,8 4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CA6F5-962B-4758-8654-85F9845C9F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CA6F5-962B-4758-8654-85F9845C9F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customXml" Target="../ink/ink1.xml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63.x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1" Type="http://schemas.openxmlformats.org/officeDocument/2006/relationships/notesSlide" Target="../notesSlides/notesSlide1.xml"/><Relationship Id="rId60" Type="http://schemas.openxmlformats.org/officeDocument/2006/relationships/slideLayout" Target="../slideLayouts/slideLayout7.xml"/><Relationship Id="rId6" Type="http://schemas.openxmlformats.org/officeDocument/2006/relationships/tags" Target="../tags/tag68.xml"/><Relationship Id="rId59" Type="http://schemas.openxmlformats.org/officeDocument/2006/relationships/tags" Target="../tags/tag105.xml"/><Relationship Id="rId58" Type="http://schemas.openxmlformats.org/officeDocument/2006/relationships/image" Target="../media/image23.png"/><Relationship Id="rId57" Type="http://schemas.openxmlformats.org/officeDocument/2006/relationships/image" Target="../media/image22.png"/><Relationship Id="rId56" Type="http://schemas.openxmlformats.org/officeDocument/2006/relationships/image" Target="../media/image21.png"/><Relationship Id="rId55" Type="http://schemas.openxmlformats.org/officeDocument/2006/relationships/image" Target="../media/image20.png"/><Relationship Id="rId54" Type="http://schemas.openxmlformats.org/officeDocument/2006/relationships/tags" Target="../tags/tag104.xml"/><Relationship Id="rId53" Type="http://schemas.openxmlformats.org/officeDocument/2006/relationships/image" Target="../media/image19.png"/><Relationship Id="rId52" Type="http://schemas.openxmlformats.org/officeDocument/2006/relationships/tags" Target="../tags/tag103.xml"/><Relationship Id="rId51" Type="http://schemas.openxmlformats.org/officeDocument/2006/relationships/image" Target="../media/image18.png"/><Relationship Id="rId50" Type="http://schemas.openxmlformats.org/officeDocument/2006/relationships/tags" Target="../tags/tag102.xml"/><Relationship Id="rId5" Type="http://schemas.openxmlformats.org/officeDocument/2006/relationships/tags" Target="../tags/tag67.xml"/><Relationship Id="rId49" Type="http://schemas.openxmlformats.org/officeDocument/2006/relationships/tags" Target="../tags/tag101.xml"/><Relationship Id="rId48" Type="http://schemas.openxmlformats.org/officeDocument/2006/relationships/tags" Target="../tags/tag100.xml"/><Relationship Id="rId47" Type="http://schemas.openxmlformats.org/officeDocument/2006/relationships/tags" Target="../tags/tag99.xml"/><Relationship Id="rId46" Type="http://schemas.openxmlformats.org/officeDocument/2006/relationships/tags" Target="../tags/tag98.xml"/><Relationship Id="rId45" Type="http://schemas.openxmlformats.org/officeDocument/2006/relationships/tags" Target="../tags/tag97.xml"/><Relationship Id="rId44" Type="http://schemas.openxmlformats.org/officeDocument/2006/relationships/tags" Target="../tags/tag96.xml"/><Relationship Id="rId43" Type="http://schemas.openxmlformats.org/officeDocument/2006/relationships/tags" Target="../tags/tag95.xml"/><Relationship Id="rId42" Type="http://schemas.openxmlformats.org/officeDocument/2006/relationships/image" Target="../media/image17.png"/><Relationship Id="rId41" Type="http://schemas.openxmlformats.org/officeDocument/2006/relationships/tags" Target="../tags/tag94.xml"/><Relationship Id="rId40" Type="http://schemas.openxmlformats.org/officeDocument/2006/relationships/tags" Target="../tags/tag93.xml"/><Relationship Id="rId4" Type="http://schemas.openxmlformats.org/officeDocument/2006/relationships/tags" Target="../tags/tag66.xml"/><Relationship Id="rId39" Type="http://schemas.openxmlformats.org/officeDocument/2006/relationships/tags" Target="../tags/tag92.xml"/><Relationship Id="rId38" Type="http://schemas.openxmlformats.org/officeDocument/2006/relationships/tags" Target="../tags/tag91.xml"/><Relationship Id="rId37" Type="http://schemas.openxmlformats.org/officeDocument/2006/relationships/image" Target="../media/image16.png"/><Relationship Id="rId36" Type="http://schemas.openxmlformats.org/officeDocument/2006/relationships/tags" Target="../tags/tag90.xml"/><Relationship Id="rId35" Type="http://schemas.openxmlformats.org/officeDocument/2006/relationships/tags" Target="../tags/tag89.xml"/><Relationship Id="rId34" Type="http://schemas.openxmlformats.org/officeDocument/2006/relationships/tags" Target="../tags/tag88.xml"/><Relationship Id="rId33" Type="http://schemas.openxmlformats.org/officeDocument/2006/relationships/tags" Target="../tags/tag87.xml"/><Relationship Id="rId32" Type="http://schemas.openxmlformats.org/officeDocument/2006/relationships/tags" Target="../tags/tag86.xml"/><Relationship Id="rId31" Type="http://schemas.openxmlformats.org/officeDocument/2006/relationships/tags" Target="../tags/tag85.xml"/><Relationship Id="rId30" Type="http://schemas.microsoft.com/office/2007/relationships/hdphoto" Target="../media/image15.wdp"/><Relationship Id="rId3" Type="http://schemas.openxmlformats.org/officeDocument/2006/relationships/tags" Target="../tags/tag65.xml"/><Relationship Id="rId29" Type="http://schemas.openxmlformats.org/officeDocument/2006/relationships/image" Target="../media/image14.png"/><Relationship Id="rId28" Type="http://schemas.openxmlformats.org/officeDocument/2006/relationships/tags" Target="../tags/tag84.xml"/><Relationship Id="rId27" Type="http://schemas.openxmlformats.org/officeDocument/2006/relationships/image" Target="../media/image13.png"/><Relationship Id="rId26" Type="http://schemas.openxmlformats.org/officeDocument/2006/relationships/tags" Target="../tags/tag83.xml"/><Relationship Id="rId25" Type="http://schemas.openxmlformats.org/officeDocument/2006/relationships/image" Target="../media/image12.png"/><Relationship Id="rId24" Type="http://schemas.openxmlformats.org/officeDocument/2006/relationships/image" Target="../media/image6.png"/><Relationship Id="rId23" Type="http://schemas.openxmlformats.org/officeDocument/2006/relationships/tags" Target="../tags/tag82.xml"/><Relationship Id="rId22" Type="http://schemas.openxmlformats.org/officeDocument/2006/relationships/image" Target="../media/image2.png"/><Relationship Id="rId21" Type="http://schemas.openxmlformats.org/officeDocument/2006/relationships/tags" Target="../tags/tag81.xml"/><Relationship Id="rId20" Type="http://schemas.openxmlformats.org/officeDocument/2006/relationships/tags" Target="../tags/tag80.xml"/><Relationship Id="rId2" Type="http://schemas.openxmlformats.org/officeDocument/2006/relationships/tags" Target="../tags/tag64.xml"/><Relationship Id="rId19" Type="http://schemas.openxmlformats.org/officeDocument/2006/relationships/tags" Target="../tags/tag79.xml"/><Relationship Id="rId18" Type="http://schemas.openxmlformats.org/officeDocument/2006/relationships/tags" Target="../tags/tag78.xml"/><Relationship Id="rId17" Type="http://schemas.openxmlformats.org/officeDocument/2006/relationships/tags" Target="../tags/tag77.xml"/><Relationship Id="rId16" Type="http://schemas.openxmlformats.org/officeDocument/2006/relationships/tags" Target="../tags/tag76.xml"/><Relationship Id="rId15" Type="http://schemas.openxmlformats.org/officeDocument/2006/relationships/tags" Target="../tags/tag75.xml"/><Relationship Id="rId14" Type="http://schemas.openxmlformats.org/officeDocument/2006/relationships/tags" Target="../tags/tag74.xml"/><Relationship Id="rId13" Type="http://schemas.openxmlformats.org/officeDocument/2006/relationships/tags" Target="../tags/tag73.xml"/><Relationship Id="rId12" Type="http://schemas.openxmlformats.org/officeDocument/2006/relationships/tags" Target="../tags/tag72.xml"/><Relationship Id="rId11" Type="http://schemas.openxmlformats.org/officeDocument/2006/relationships/image" Target="../media/image11.png"/><Relationship Id="rId10" Type="http://schemas.openxmlformats.org/officeDocument/2006/relationships/tags" Target="../tags/tag71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png"/><Relationship Id="rId8" Type="http://schemas.openxmlformats.org/officeDocument/2006/relationships/image" Target="../media/image35.png"/><Relationship Id="rId7" Type="http://schemas.openxmlformats.org/officeDocument/2006/relationships/image" Target="../media/image34.png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组合 124"/>
          <p:cNvGrpSpPr/>
          <p:nvPr/>
        </p:nvGrpSpPr>
        <p:grpSpPr>
          <a:xfrm>
            <a:off x="10829724" y="247526"/>
            <a:ext cx="715001" cy="942232"/>
            <a:chOff x="504940" y="571993"/>
            <a:chExt cx="2317520" cy="3054039"/>
          </a:xfrm>
        </p:grpSpPr>
        <p:sp>
          <p:nvSpPr>
            <p:cNvPr id="126" name="矩形 125"/>
            <p:cNvSpPr/>
            <p:nvPr/>
          </p:nvSpPr>
          <p:spPr>
            <a:xfrm>
              <a:off x="660400" y="727453"/>
              <a:ext cx="2006600" cy="2780887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7" name="矩形: 圆角 126"/>
            <p:cNvSpPr/>
            <p:nvPr/>
          </p:nvSpPr>
          <p:spPr>
            <a:xfrm>
              <a:off x="504940" y="609761"/>
              <a:ext cx="310919" cy="310919"/>
            </a:xfrm>
            <a:prstGeom prst="round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: 圆角 127"/>
            <p:cNvSpPr/>
            <p:nvPr/>
          </p:nvSpPr>
          <p:spPr>
            <a:xfrm>
              <a:off x="504940" y="3315113"/>
              <a:ext cx="310919" cy="310919"/>
            </a:xfrm>
            <a:prstGeom prst="round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: 圆角 128"/>
            <p:cNvSpPr/>
            <p:nvPr/>
          </p:nvSpPr>
          <p:spPr>
            <a:xfrm>
              <a:off x="2511541" y="3315113"/>
              <a:ext cx="310919" cy="310919"/>
            </a:xfrm>
            <a:prstGeom prst="round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: 圆角 129"/>
            <p:cNvSpPr/>
            <p:nvPr/>
          </p:nvSpPr>
          <p:spPr>
            <a:xfrm flipH="1">
              <a:off x="2511541" y="571993"/>
              <a:ext cx="310919" cy="310919"/>
            </a:xfrm>
            <a:prstGeom prst="round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椭圆 42"/>
          <p:cNvSpPr/>
          <p:nvPr/>
        </p:nvSpPr>
        <p:spPr>
          <a:xfrm>
            <a:off x="-1008658" y="-1021793"/>
            <a:ext cx="5343758" cy="53437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6" name="组合 95"/>
          <p:cNvGrpSpPr/>
          <p:nvPr/>
        </p:nvGrpSpPr>
        <p:grpSpPr>
          <a:xfrm>
            <a:off x="406932" y="467967"/>
            <a:ext cx="1145551" cy="1509612"/>
            <a:chOff x="10330102" y="146254"/>
            <a:chExt cx="1145551" cy="1509612"/>
          </a:xfrm>
        </p:grpSpPr>
        <p:sp>
          <p:nvSpPr>
            <p:cNvPr id="97" name="矩形 96"/>
            <p:cNvSpPr/>
            <p:nvPr/>
          </p:nvSpPr>
          <p:spPr>
            <a:xfrm>
              <a:off x="10406946" y="223098"/>
              <a:ext cx="991863" cy="1374593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8" name="矩形: 圆角 97"/>
            <p:cNvSpPr/>
            <p:nvPr/>
          </p:nvSpPr>
          <p:spPr>
            <a:xfrm>
              <a:off x="10330102" y="164923"/>
              <a:ext cx="153687" cy="153687"/>
            </a:xfrm>
            <a:prstGeom prst="roundRect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: 圆角 98"/>
            <p:cNvSpPr/>
            <p:nvPr/>
          </p:nvSpPr>
          <p:spPr>
            <a:xfrm>
              <a:off x="10330102" y="1502179"/>
              <a:ext cx="153687" cy="153687"/>
            </a:xfrm>
            <a:prstGeom prst="roundRect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: 圆角 99"/>
            <p:cNvSpPr/>
            <p:nvPr/>
          </p:nvSpPr>
          <p:spPr>
            <a:xfrm>
              <a:off x="11321966" y="1502179"/>
              <a:ext cx="153687" cy="153687"/>
            </a:xfrm>
            <a:prstGeom prst="roundRect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: 圆角 100"/>
            <p:cNvSpPr/>
            <p:nvPr/>
          </p:nvSpPr>
          <p:spPr>
            <a:xfrm flipH="1">
              <a:off x="11321966" y="146254"/>
              <a:ext cx="153687" cy="153687"/>
            </a:xfrm>
            <a:prstGeom prst="roundRect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82" name="3D 模型 28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3506" y="5328359"/>
            <a:ext cx="940380" cy="940380"/>
          </a:xfrm>
          <a:prstGeom prst="rect">
            <a:avLst/>
          </a:prstGeom>
        </p:spPr>
      </p:pic>
      <p:sp>
        <p:nvSpPr>
          <p:cNvPr id="124" name="文本框 123"/>
          <p:cNvSpPr txBox="1"/>
          <p:nvPr/>
        </p:nvSpPr>
        <p:spPr>
          <a:xfrm>
            <a:off x="7189365" y="33253"/>
            <a:ext cx="49332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5000">
                <a:ln w="12700">
                  <a:solidFill>
                    <a:schemeClr val="accent3">
                      <a:alpha val="50000"/>
                    </a:schemeClr>
                  </a:solidFill>
                </a:ln>
                <a:solidFill>
                  <a:schemeClr val="accent3">
                    <a:alpha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pPr algn="r"/>
            <a:r>
              <a:rPr lang="en-US" altLang="zh-CN" sz="8800" dirty="0">
                <a:solidFill>
                  <a:schemeClr val="accent3">
                    <a:alpha val="5000"/>
                  </a:schemeClr>
                </a:solidFill>
              </a:rPr>
              <a:t>POP-PPT</a:t>
            </a:r>
            <a:endParaRPr lang="zh-CN" altLang="en-US" sz="8800" dirty="0">
              <a:solidFill>
                <a:schemeClr val="accent3">
                  <a:alpha val="5000"/>
                </a:schemeClr>
              </a:solidFill>
            </a:endParaRPr>
          </a:p>
        </p:txBody>
      </p:sp>
      <p:grpSp>
        <p:nvGrpSpPr>
          <p:cNvPr id="41" name="组合 40"/>
          <p:cNvGrpSpPr/>
          <p:nvPr>
            <p:custDataLst>
              <p:tags r:id="rId2"/>
            </p:custDataLst>
          </p:nvPr>
        </p:nvGrpSpPr>
        <p:grpSpPr>
          <a:xfrm>
            <a:off x="906275" y="894307"/>
            <a:ext cx="10590270" cy="4915155"/>
            <a:chOff x="4489450" y="3744047"/>
            <a:chExt cx="4191000" cy="2108200"/>
          </a:xfrm>
        </p:grpSpPr>
        <p:sp useBgFill="1">
          <p:nvSpPr>
            <p:cNvPr id="26" name="矩形: 圆角 25"/>
            <p:cNvSpPr/>
            <p:nvPr/>
          </p:nvSpPr>
          <p:spPr>
            <a:xfrm>
              <a:off x="4489450" y="3744047"/>
              <a:ext cx="4191000" cy="2108200"/>
            </a:xfrm>
            <a:prstGeom prst="roundRect">
              <a:avLst>
                <a:gd name="adj" fmla="val 9137"/>
              </a:avLst>
            </a:prstGeom>
            <a:ln w="25400">
              <a:noFill/>
            </a:ln>
            <a:effectLst>
              <a:outerShdw blurRad="723900" dist="533400" dir="2700000" sx="90000" sy="9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493460" y="3751101"/>
              <a:ext cx="4181196" cy="1771703"/>
              <a:chOff x="4353760" y="1566037"/>
              <a:chExt cx="4181196" cy="1771703"/>
            </a:xfrm>
          </p:grpSpPr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3">
                <a:alphaModFix amt="40000"/>
              </a:blip>
              <a:srcRect t="51933" r="40297"/>
              <a:stretch>
                <a:fillRect/>
              </a:stretch>
            </p:blipFill>
            <p:spPr>
              <a:xfrm>
                <a:off x="6680756" y="1566037"/>
                <a:ext cx="1854200" cy="1492823"/>
              </a:xfrm>
              <a:custGeom>
                <a:avLst/>
                <a:gdLst>
                  <a:gd name="connsiteX0" fmla="*/ 0 w 1854200"/>
                  <a:gd name="connsiteY0" fmla="*/ 0 h 1492823"/>
                  <a:gd name="connsiteX1" fmla="*/ 1661574 w 1854200"/>
                  <a:gd name="connsiteY1" fmla="*/ 0 h 1492823"/>
                  <a:gd name="connsiteX2" fmla="*/ 1854200 w 1854200"/>
                  <a:gd name="connsiteY2" fmla="*/ 192626 h 1492823"/>
                  <a:gd name="connsiteX3" fmla="*/ 1854200 w 1854200"/>
                  <a:gd name="connsiteY3" fmla="*/ 1492823 h 1492823"/>
                  <a:gd name="connsiteX4" fmla="*/ 0 w 1854200"/>
                  <a:gd name="connsiteY4" fmla="*/ 1492823 h 1492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4200" h="1492823">
                    <a:moveTo>
                      <a:pt x="0" y="0"/>
                    </a:moveTo>
                    <a:lnTo>
                      <a:pt x="1661574" y="0"/>
                    </a:lnTo>
                    <a:cubicBezTo>
                      <a:pt x="1767958" y="0"/>
                      <a:pt x="1854200" y="86242"/>
                      <a:pt x="1854200" y="192626"/>
                    </a:cubicBezTo>
                    <a:lnTo>
                      <a:pt x="1854200" y="1492823"/>
                    </a:lnTo>
                    <a:lnTo>
                      <a:pt x="0" y="1492823"/>
                    </a:lnTo>
                    <a:close/>
                  </a:path>
                </a:pathLst>
              </a:custGeom>
            </p:spPr>
          </p:pic>
          <p:pic>
            <p:nvPicPr>
              <p:cNvPr id="17" name="图片 16"/>
              <p:cNvPicPr>
                <a:picLocks noChangeAspect="1"/>
              </p:cNvPicPr>
              <p:nvPr/>
            </p:nvPicPr>
            <p:blipFill rotWithShape="1">
              <a:blip r:embed="rId4">
                <a:alphaModFix amt="70000"/>
              </a:blip>
              <a:srcRect l="46407" t="42635" r="1532" b="11464"/>
              <a:stretch>
                <a:fillRect/>
              </a:stretch>
            </p:blipFill>
            <p:spPr>
              <a:xfrm>
                <a:off x="4353760" y="1567223"/>
                <a:ext cx="2008119" cy="1770517"/>
              </a:xfrm>
              <a:custGeom>
                <a:avLst/>
                <a:gdLst>
                  <a:gd name="connsiteX0" fmla="*/ 192626 w 2595214"/>
                  <a:gd name="connsiteY0" fmla="*/ 0 h 1597724"/>
                  <a:gd name="connsiteX1" fmla="*/ 2595214 w 2595214"/>
                  <a:gd name="connsiteY1" fmla="*/ 0 h 1597724"/>
                  <a:gd name="connsiteX2" fmla="*/ 2595214 w 2595214"/>
                  <a:gd name="connsiteY2" fmla="*/ 1597724 h 1597724"/>
                  <a:gd name="connsiteX3" fmla="*/ 0 w 2595214"/>
                  <a:gd name="connsiteY3" fmla="*/ 1597724 h 1597724"/>
                  <a:gd name="connsiteX4" fmla="*/ 0 w 2595214"/>
                  <a:gd name="connsiteY4" fmla="*/ 192626 h 1597724"/>
                  <a:gd name="connsiteX5" fmla="*/ 192626 w 2595214"/>
                  <a:gd name="connsiteY5" fmla="*/ 0 h 1597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95214" h="1597724">
                    <a:moveTo>
                      <a:pt x="192626" y="0"/>
                    </a:moveTo>
                    <a:lnTo>
                      <a:pt x="2595214" y="0"/>
                    </a:lnTo>
                    <a:lnTo>
                      <a:pt x="2595214" y="1597724"/>
                    </a:lnTo>
                    <a:lnTo>
                      <a:pt x="0" y="1597724"/>
                    </a:lnTo>
                    <a:lnTo>
                      <a:pt x="0" y="192626"/>
                    </a:lnTo>
                    <a:cubicBezTo>
                      <a:pt x="0" y="86242"/>
                      <a:pt x="86242" y="0"/>
                      <a:pt x="192626" y="0"/>
                    </a:cubicBezTo>
                    <a:close/>
                  </a:path>
                </a:pathLst>
              </a:custGeom>
            </p:spPr>
          </p:pic>
        </p:grpSp>
      </p:grpSp>
      <p:sp>
        <p:nvSpPr>
          <p:cNvPr id="25" name="文本框 24"/>
          <p:cNvSpPr txBox="1"/>
          <p:nvPr/>
        </p:nvSpPr>
        <p:spPr>
          <a:xfrm>
            <a:off x="1955165" y="1960880"/>
            <a:ext cx="8308975" cy="1905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96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zh-CN" altLang="en-US" sz="9600" dirty="0">
                <a:latin typeface="Aharoni" panose="02010803020104030203" pitchFamily="2" charset="-79"/>
                <a:cs typeface="Aharoni" panose="02010803020104030203" pitchFamily="2" charset="-79"/>
              </a:rPr>
              <a:t>竞品分析</a:t>
            </a:r>
            <a:r>
              <a:rPr lang="zh-CN" altLang="en-US" sz="9600" dirty="0">
                <a:latin typeface="Aharoni" panose="02010803020104030203" pitchFamily="2" charset="-79"/>
                <a:cs typeface="Aharoni" panose="02010803020104030203" pitchFamily="2" charset="-79"/>
              </a:rPr>
              <a:t>报告</a:t>
            </a:r>
            <a:endParaRPr lang="zh-CN" altLang="en-US" sz="9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altLang="zh-CN" sz="1200" dirty="0">
                <a:solidFill>
                  <a:schemeClr val="tx1"/>
                </a:solidFill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                                                                    </a:t>
            </a:r>
            <a:endParaRPr lang="en-US" altLang="zh-CN" sz="1200" dirty="0">
              <a:solidFill>
                <a:schemeClr val="tx1"/>
              </a:solidFill>
              <a:uFillTx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altLang="zh-CN" sz="1200" dirty="0">
                <a:solidFill>
                  <a:schemeClr val="tx1"/>
                </a:solidFill>
                <a:uFillTx/>
                <a:latin typeface="Aharoni" panose="02010803020104030203" pitchFamily="2" charset="-79"/>
                <a:cs typeface="Aharoni" panose="02010803020104030203" pitchFamily="2" charset="-79"/>
              </a:rPr>
              <a:t>                                                                    </a:t>
            </a:r>
            <a:endParaRPr lang="zh-CN" altLang="en-US" sz="1200" dirty="0">
              <a:solidFill>
                <a:schemeClr val="tx1"/>
              </a:solidFill>
              <a:uFillTx/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5">
            <a:alphaModFix amt="35000"/>
          </a:blip>
          <a:srcRect b="30818"/>
          <a:stretch>
            <a:fillRect/>
          </a:stretch>
        </p:blipFill>
        <p:spPr>
          <a:xfrm>
            <a:off x="2172366" y="5046113"/>
            <a:ext cx="2099598" cy="820649"/>
          </a:xfrm>
          <a:custGeom>
            <a:avLst/>
            <a:gdLst>
              <a:gd name="connsiteX0" fmla="*/ 0 w 4307473"/>
              <a:gd name="connsiteY0" fmla="*/ 0 h 1683620"/>
              <a:gd name="connsiteX1" fmla="*/ 4307473 w 4307473"/>
              <a:gd name="connsiteY1" fmla="*/ 0 h 1683620"/>
              <a:gd name="connsiteX2" fmla="*/ 4307473 w 4307473"/>
              <a:gd name="connsiteY2" fmla="*/ 1683620 h 1683620"/>
              <a:gd name="connsiteX3" fmla="*/ 0 w 4307473"/>
              <a:gd name="connsiteY3" fmla="*/ 1683620 h 168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7473" h="1683620">
                <a:moveTo>
                  <a:pt x="0" y="0"/>
                </a:moveTo>
                <a:lnTo>
                  <a:pt x="4307473" y="0"/>
                </a:lnTo>
                <a:lnTo>
                  <a:pt x="4307473" y="1683620"/>
                </a:lnTo>
                <a:lnTo>
                  <a:pt x="0" y="1683620"/>
                </a:lnTo>
                <a:close/>
              </a:path>
            </a:pathLst>
          </a:custGeom>
        </p:spPr>
      </p:pic>
      <p:sp>
        <p:nvSpPr>
          <p:cNvPr id="110" name="矩形: 圆角 109"/>
          <p:cNvSpPr/>
          <p:nvPr/>
        </p:nvSpPr>
        <p:spPr>
          <a:xfrm>
            <a:off x="5154295" y="1301750"/>
            <a:ext cx="1883410" cy="40068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6095965" y="3293449"/>
            <a:ext cx="64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endParaRPr lang="zh-CN" altLang="en-US" sz="4400">
              <a:solidFill>
                <a:schemeClr val="accent1"/>
              </a:solidFill>
              <a:latin typeface="+mj-ea"/>
              <a:ea typeface="+mj-ea"/>
            </a:endParaRPr>
          </a:p>
          <a:p>
            <a:pPr algn="ctr"/>
            <a:endParaRPr lang="zh-CN" altLang="en-US" sz="4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5317312" y="4214701"/>
            <a:ext cx="1557376" cy="293564"/>
            <a:chOff x="644684" y="3568176"/>
            <a:chExt cx="1833535" cy="400605"/>
          </a:xfrm>
        </p:grpSpPr>
        <p:sp>
          <p:nvSpPr>
            <p:cNvPr id="116" name="矩形: 圆角 115"/>
            <p:cNvSpPr/>
            <p:nvPr/>
          </p:nvSpPr>
          <p:spPr>
            <a:xfrm>
              <a:off x="1632750" y="3597202"/>
              <a:ext cx="845469" cy="339276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accent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: 圆角 116"/>
            <p:cNvSpPr/>
            <p:nvPr/>
          </p:nvSpPr>
          <p:spPr>
            <a:xfrm>
              <a:off x="644684" y="3568176"/>
              <a:ext cx="868224" cy="40060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224" name="组合 223"/>
          <p:cNvGrpSpPr/>
          <p:nvPr/>
        </p:nvGrpSpPr>
        <p:grpSpPr>
          <a:xfrm rot="1217356">
            <a:off x="9191803" y="3959157"/>
            <a:ext cx="2375120" cy="1723871"/>
            <a:chOff x="5594737" y="1208435"/>
            <a:chExt cx="6362418" cy="4056217"/>
          </a:xfrm>
          <a:scene3d>
            <a:camera prst="perspectiveLeft" fov="7200000"/>
            <a:lightRig rig="threePt" dir="t"/>
          </a:scene3d>
        </p:grpSpPr>
        <p:sp>
          <p:nvSpPr>
            <p:cNvPr id="225" name="矩形: 圆角 224"/>
            <p:cNvSpPr/>
            <p:nvPr/>
          </p:nvSpPr>
          <p:spPr>
            <a:xfrm>
              <a:off x="6439005" y="2003384"/>
              <a:ext cx="5518150" cy="3261268"/>
            </a:xfrm>
            <a:prstGeom prst="roundRect">
              <a:avLst>
                <a:gd name="adj" fmla="val 5569"/>
              </a:avLst>
            </a:prstGeom>
            <a:solidFill>
              <a:srgbClr val="C8C8D4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矩形: 圆角 225"/>
            <p:cNvSpPr/>
            <p:nvPr/>
          </p:nvSpPr>
          <p:spPr>
            <a:xfrm>
              <a:off x="6348280" y="2003384"/>
              <a:ext cx="5518150" cy="3261268"/>
            </a:xfrm>
            <a:prstGeom prst="roundRect">
              <a:avLst>
                <a:gd name="adj" fmla="val 5569"/>
              </a:avLst>
            </a:prstGeom>
            <a:solidFill>
              <a:srgbClr val="EFF0F7"/>
            </a:solidFill>
            <a:ln w="22225">
              <a:gradFill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2700000" scaled="0"/>
              </a:gradFill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矩形: 圆角 226"/>
            <p:cNvSpPr/>
            <p:nvPr/>
          </p:nvSpPr>
          <p:spPr>
            <a:xfrm>
              <a:off x="6597965" y="2260861"/>
              <a:ext cx="3831783" cy="2672908"/>
            </a:xfrm>
            <a:prstGeom prst="roundRect">
              <a:avLst>
                <a:gd name="adj" fmla="val 5569"/>
              </a:avLst>
            </a:prstGeom>
            <a:gradFill>
              <a:gsLst>
                <a:gs pos="0">
                  <a:schemeClr val="accent1">
                    <a:lumMod val="80000"/>
                    <a:lumOff val="20000"/>
                  </a:schemeClr>
                </a:gs>
                <a:gs pos="100000">
                  <a:schemeClr val="accent1">
                    <a:lumMod val="90000"/>
                  </a:schemeClr>
                </a:gs>
              </a:gsLst>
              <a:lin ang="2700000" scaled="0"/>
            </a:gra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254000" dist="88900" dir="2700000" algn="tl" rotWithShape="0">
                <a:schemeClr val="accent1">
                  <a:alpha val="73000"/>
                </a:schemeClr>
              </a:outerShdw>
            </a:effectLst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/>
            <p:nvPr/>
          </p:nvSpPr>
          <p:spPr>
            <a:xfrm>
              <a:off x="7103407" y="2598933"/>
              <a:ext cx="1963522" cy="1963522"/>
            </a:xfrm>
            <a:prstGeom prst="ellipse">
              <a:avLst/>
            </a:prstGeom>
            <a:gradFill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1">
                    <a:lumMod val="70000"/>
                  </a:schemeClr>
                </a:gs>
              </a:gsLst>
              <a:lin ang="2700000" scaled="0"/>
            </a:gradFill>
            <a:ln w="19050">
              <a:noFill/>
            </a:ln>
            <a:effectLst>
              <a:outerShdw blurRad="88900" dist="38100" dir="2700000" algn="tl" rotWithShape="0">
                <a:schemeClr val="accent1">
                  <a:lumMod val="50000"/>
                  <a:alpha val="40000"/>
                </a:schemeClr>
              </a:outerShdw>
            </a:effectLst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/>
            <p:nvPr/>
          </p:nvSpPr>
          <p:spPr>
            <a:xfrm>
              <a:off x="7033096" y="2598933"/>
              <a:ext cx="1963522" cy="1963522"/>
            </a:xfrm>
            <a:prstGeom prst="ellipse">
              <a:avLst/>
            </a:prstGeom>
            <a:gradFill>
              <a:gsLst>
                <a:gs pos="0">
                  <a:schemeClr val="accent1">
                    <a:lumMod val="70000"/>
                    <a:lumOff val="3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lin ang="2700000" scaled="0"/>
            </a:gradFill>
            <a:ln w="1905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254000" algn="ctr" rotWithShape="0">
                <a:schemeClr val="accent1">
                  <a:alpha val="40000"/>
                </a:schemeClr>
              </a:outerShdw>
            </a:effectLst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等腰三角形 229"/>
            <p:cNvSpPr/>
            <p:nvPr/>
          </p:nvSpPr>
          <p:spPr>
            <a:xfrm rot="5400000">
              <a:off x="7841434" y="3332371"/>
              <a:ext cx="582236" cy="496647"/>
            </a:xfrm>
            <a:prstGeom prst="triangle">
              <a:avLst/>
            </a:prstGeom>
            <a:solidFill>
              <a:srgbClr val="EFF0F7"/>
            </a:solidFill>
            <a:ln w="22225">
              <a:gradFill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2700000" scaled="0"/>
              </a:gradFill>
            </a:ln>
            <a:effectLst>
              <a:outerShdw blurRad="254000" dist="63500" dir="2700000" algn="tl" rotWithShape="0">
                <a:schemeClr val="accent1"/>
              </a:outerShdw>
            </a:effectLst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矩形: 圆角 230"/>
            <p:cNvSpPr/>
            <p:nvPr/>
          </p:nvSpPr>
          <p:spPr>
            <a:xfrm>
              <a:off x="10645006" y="2260861"/>
              <a:ext cx="1019641" cy="2672908"/>
            </a:xfrm>
            <a:prstGeom prst="roundRect">
              <a:avLst>
                <a:gd name="adj" fmla="val 5569"/>
              </a:avLst>
            </a:prstGeom>
            <a:gradFill>
              <a:gsLst>
                <a:gs pos="0">
                  <a:schemeClr val="accent1">
                    <a:lumMod val="80000"/>
                    <a:lumOff val="20000"/>
                  </a:schemeClr>
                </a:gs>
                <a:gs pos="100000">
                  <a:schemeClr val="accent1">
                    <a:lumMod val="90000"/>
                  </a:schemeClr>
                </a:gs>
              </a:gsLst>
              <a:lin ang="2700000" scaled="0"/>
            </a:gra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254000" dist="88900" dir="2700000" algn="tl" rotWithShape="0">
                <a:schemeClr val="accent1">
                  <a:alpha val="73000"/>
                </a:schemeClr>
              </a:outerShdw>
            </a:effectLst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2" name="矩形: 圆角 231"/>
            <p:cNvSpPr/>
            <p:nvPr/>
          </p:nvSpPr>
          <p:spPr>
            <a:xfrm>
              <a:off x="10022480" y="2393909"/>
              <a:ext cx="1347017" cy="558841"/>
            </a:xfrm>
            <a:prstGeom prst="roundRect">
              <a:avLst>
                <a:gd name="adj" fmla="val 5569"/>
              </a:avLst>
            </a:prstGeom>
            <a:solidFill>
              <a:srgbClr val="EFF0F7"/>
            </a:solidFill>
            <a:ln w="22225">
              <a:gradFill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2700000" scaled="0"/>
              </a:gradFill>
            </a:ln>
            <a:effectLst>
              <a:outerShdw blurRad="228600" dist="38100" dir="2700000" algn="tl" rotWithShape="0">
                <a:schemeClr val="accent1">
                  <a:lumMod val="75000"/>
                </a:schemeClr>
              </a:outerShdw>
            </a:effectLst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矩形: 圆角 232"/>
            <p:cNvSpPr/>
            <p:nvPr/>
          </p:nvSpPr>
          <p:spPr>
            <a:xfrm>
              <a:off x="10732521" y="3050643"/>
              <a:ext cx="792172" cy="118762"/>
            </a:xfrm>
            <a:prstGeom prst="roundRect">
              <a:avLst>
                <a:gd name="adj" fmla="val 5569"/>
              </a:avLst>
            </a:prstGeom>
            <a:solidFill>
              <a:srgbClr val="EFF0F7"/>
            </a:solidFill>
            <a:ln w="22225">
              <a:gradFill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2700000" scaled="0"/>
              </a:gradFill>
            </a:ln>
            <a:effectLst>
              <a:outerShdw blurRad="228600" dist="38100" dir="2700000" algn="tl" rotWithShape="0">
                <a:schemeClr val="accent1">
                  <a:lumMod val="75000"/>
                </a:schemeClr>
              </a:outerShdw>
            </a:effectLst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矩形: 圆角 233"/>
            <p:cNvSpPr/>
            <p:nvPr/>
          </p:nvSpPr>
          <p:spPr>
            <a:xfrm>
              <a:off x="9147226" y="3812432"/>
              <a:ext cx="1068343" cy="118762"/>
            </a:xfrm>
            <a:prstGeom prst="roundRect">
              <a:avLst>
                <a:gd name="adj" fmla="val 5569"/>
              </a:avLst>
            </a:prstGeom>
            <a:solidFill>
              <a:srgbClr val="EFF0F7"/>
            </a:solidFill>
            <a:ln w="22225">
              <a:gradFill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2700000" scaled="0"/>
              </a:gradFill>
            </a:ln>
            <a:effectLst>
              <a:outerShdw blurRad="228600" dist="38100" dir="2700000" algn="tl" rotWithShape="0">
                <a:schemeClr val="accent1">
                  <a:lumMod val="75000"/>
                </a:schemeClr>
              </a:outerShdw>
            </a:effectLst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5" name="组合 234"/>
            <p:cNvGrpSpPr/>
            <p:nvPr/>
          </p:nvGrpSpPr>
          <p:grpSpPr>
            <a:xfrm>
              <a:off x="5594737" y="1208435"/>
              <a:ext cx="3831783" cy="586175"/>
              <a:chOff x="5594737" y="1208435"/>
              <a:chExt cx="3831783" cy="586175"/>
            </a:xfrm>
          </p:grpSpPr>
          <p:sp>
            <p:nvSpPr>
              <p:cNvPr id="241" name="矩形: 圆角 240"/>
              <p:cNvSpPr/>
              <p:nvPr/>
            </p:nvSpPr>
            <p:spPr>
              <a:xfrm>
                <a:off x="5594737" y="1208435"/>
                <a:ext cx="3831783" cy="586175"/>
              </a:xfrm>
              <a:prstGeom prst="roundRect">
                <a:avLst>
                  <a:gd name="adj" fmla="val 5569"/>
                </a:avLst>
              </a:prstGeom>
              <a:gradFill>
                <a:gsLst>
                  <a:gs pos="0">
                    <a:schemeClr val="accent1">
                      <a:lumMod val="80000"/>
                      <a:lumOff val="20000"/>
                    </a:schemeClr>
                  </a:gs>
                  <a:gs pos="100000">
                    <a:schemeClr val="accent1">
                      <a:lumMod val="90000"/>
                    </a:schemeClr>
                  </a:gs>
                </a:gsLst>
                <a:lin ang="2700000" scaled="0"/>
              </a:grad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outerShdw blurRad="254000" dist="88900" dir="2700000" algn="tl" rotWithShape="0">
                  <a:schemeClr val="accent1">
                    <a:alpha val="73000"/>
                  </a:schemeClr>
                </a:outerShdw>
              </a:effectLst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矩形: 圆角 241"/>
              <p:cNvSpPr/>
              <p:nvPr/>
            </p:nvSpPr>
            <p:spPr>
              <a:xfrm>
                <a:off x="5760997" y="1411556"/>
                <a:ext cx="2685773" cy="45719"/>
              </a:xfrm>
              <a:prstGeom prst="roundRect">
                <a:avLst>
                  <a:gd name="adj" fmla="val 5569"/>
                </a:avLst>
              </a:prstGeom>
              <a:solidFill>
                <a:srgbClr val="EFF0F7"/>
              </a:solidFill>
              <a:ln w="22225">
                <a:gradFill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2700000" scaled="0"/>
                </a:gradFill>
              </a:ln>
              <a:effectLst>
                <a:outerShdw blurRad="228600" dist="38100" dir="2700000" algn="tl" rotWithShape="0">
                  <a:schemeClr val="accent1">
                    <a:lumMod val="75000"/>
                  </a:schemeClr>
                </a:outerShdw>
              </a:effectLst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矩形: 圆角 242"/>
              <p:cNvSpPr/>
              <p:nvPr/>
            </p:nvSpPr>
            <p:spPr>
              <a:xfrm>
                <a:off x="5828083" y="1551767"/>
                <a:ext cx="2685773" cy="45719"/>
              </a:xfrm>
              <a:prstGeom prst="roundRect">
                <a:avLst>
                  <a:gd name="adj" fmla="val 5569"/>
                </a:avLst>
              </a:prstGeom>
              <a:solidFill>
                <a:srgbClr val="EFF0F7"/>
              </a:solidFill>
              <a:ln w="22225">
                <a:gradFill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2700000" scaled="0"/>
                </a:gradFill>
              </a:ln>
              <a:effectLst>
                <a:outerShdw blurRad="228600" dist="38100" dir="2700000" algn="tl" rotWithShape="0">
                  <a:schemeClr val="accent1">
                    <a:lumMod val="75000"/>
                  </a:schemeClr>
                </a:outerShdw>
              </a:effectLst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椭圆 243"/>
              <p:cNvSpPr/>
              <p:nvPr/>
            </p:nvSpPr>
            <p:spPr>
              <a:xfrm>
                <a:off x="8797725" y="1330586"/>
                <a:ext cx="344925" cy="34492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70000"/>
                      <a:lumOff val="30000"/>
                    </a:schemeClr>
                  </a:gs>
                  <a:gs pos="100000">
                    <a:schemeClr val="accent1">
                      <a:lumMod val="100000"/>
                    </a:schemeClr>
                  </a:gs>
                </a:gsLst>
                <a:lin ang="2700000" scaled="0"/>
              </a:gradFill>
              <a:ln w="1905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</a:ln>
              <a:effectLst>
                <a:outerShdw blurRad="254000" algn="ctr" rotWithShape="0">
                  <a:schemeClr val="accent1">
                    <a:alpha val="40000"/>
                  </a:schemeClr>
                </a:outerShdw>
              </a:effectLst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7" name="矩形: 圆角 236"/>
            <p:cNvSpPr/>
            <p:nvPr/>
          </p:nvSpPr>
          <p:spPr>
            <a:xfrm>
              <a:off x="10730221" y="3359924"/>
              <a:ext cx="792172" cy="45719"/>
            </a:xfrm>
            <a:prstGeom prst="roundRect">
              <a:avLst>
                <a:gd name="adj" fmla="val 50000"/>
              </a:avLst>
            </a:prstGeom>
            <a:solidFill>
              <a:srgbClr val="EFF0F7"/>
            </a:solidFill>
            <a:ln w="22225">
              <a:gradFill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2700000" scaled="0"/>
              </a:gradFill>
            </a:ln>
            <a:effectLst>
              <a:outerShdw blurRad="228600" dist="38100" dir="2700000" algn="tl" rotWithShape="0">
                <a:schemeClr val="accent1">
                  <a:lumMod val="75000"/>
                </a:schemeClr>
              </a:outerShdw>
            </a:effectLst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矩形: 圆角 237"/>
            <p:cNvSpPr/>
            <p:nvPr/>
          </p:nvSpPr>
          <p:spPr>
            <a:xfrm>
              <a:off x="10730221" y="3580694"/>
              <a:ext cx="792172" cy="45719"/>
            </a:xfrm>
            <a:prstGeom prst="roundRect">
              <a:avLst>
                <a:gd name="adj" fmla="val 50000"/>
              </a:avLst>
            </a:prstGeom>
            <a:solidFill>
              <a:srgbClr val="EFF0F7"/>
            </a:solidFill>
            <a:ln w="22225">
              <a:gradFill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2700000" scaled="0"/>
              </a:gradFill>
            </a:ln>
            <a:effectLst>
              <a:outerShdw blurRad="228600" dist="38100" dir="2700000" algn="tl" rotWithShape="0">
                <a:schemeClr val="accent1">
                  <a:lumMod val="75000"/>
                </a:schemeClr>
              </a:outerShdw>
            </a:effectLst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3" name="组合 252"/>
          <p:cNvGrpSpPr/>
          <p:nvPr/>
        </p:nvGrpSpPr>
        <p:grpSpPr>
          <a:xfrm>
            <a:off x="3384114" y="4790072"/>
            <a:ext cx="5423773" cy="459879"/>
            <a:chOff x="3384114" y="5139985"/>
            <a:chExt cx="5423773" cy="459879"/>
          </a:xfrm>
        </p:grpSpPr>
        <p:sp>
          <p:nvSpPr>
            <p:cNvPr id="247" name="矩形 246"/>
            <p:cNvSpPr/>
            <p:nvPr/>
          </p:nvSpPr>
          <p:spPr>
            <a:xfrm>
              <a:off x="3524735" y="5171006"/>
              <a:ext cx="5142531" cy="385319"/>
            </a:xfrm>
            <a:prstGeom prst="rect">
              <a:avLst/>
            </a:prstGeom>
            <a:noFill/>
            <a:ln w="254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矩形 247"/>
            <p:cNvSpPr/>
            <p:nvPr/>
          </p:nvSpPr>
          <p:spPr>
            <a:xfrm>
              <a:off x="3488735" y="5139985"/>
              <a:ext cx="72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矩形 248"/>
            <p:cNvSpPr/>
            <p:nvPr/>
          </p:nvSpPr>
          <p:spPr>
            <a:xfrm>
              <a:off x="3488735" y="5527864"/>
              <a:ext cx="72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矩形 249"/>
            <p:cNvSpPr/>
            <p:nvPr/>
          </p:nvSpPr>
          <p:spPr>
            <a:xfrm>
              <a:off x="8629935" y="5139985"/>
              <a:ext cx="72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矩形 250"/>
            <p:cNvSpPr/>
            <p:nvPr/>
          </p:nvSpPr>
          <p:spPr>
            <a:xfrm>
              <a:off x="8629935" y="5527864"/>
              <a:ext cx="72000" cy="7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文本框 251"/>
            <p:cNvSpPr txBox="1"/>
            <p:nvPr/>
          </p:nvSpPr>
          <p:spPr>
            <a:xfrm>
              <a:off x="3384114" y="5298102"/>
              <a:ext cx="5423773" cy="1311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700" dirty="0">
                  <a:solidFill>
                    <a:schemeClr val="accent3"/>
                  </a:solidFill>
                  <a:latin typeface="+mn-ea"/>
                </a:rPr>
                <a:t>LOREM IPSUM DOLOR SIT AMET, CONSECTETUER ADIPISCING ELIT. MAECENAS PORTTITOR CONGUE MASSA. </a:t>
              </a:r>
              <a:endParaRPr lang="en-US" altLang="zh-CN" sz="700" dirty="0">
                <a:solidFill>
                  <a:schemeClr val="accent3"/>
                </a:solidFill>
                <a:latin typeface="+mn-ea"/>
              </a:endParaRPr>
            </a:p>
          </p:txBody>
        </p:sp>
      </p:grpSp>
      <p:grpSp>
        <p:nvGrpSpPr>
          <p:cNvPr id="223" name="组合 222"/>
          <p:cNvGrpSpPr/>
          <p:nvPr/>
        </p:nvGrpSpPr>
        <p:grpSpPr>
          <a:xfrm>
            <a:off x="1303992" y="5213951"/>
            <a:ext cx="1405636" cy="361360"/>
            <a:chOff x="9010236" y="5260919"/>
            <a:chExt cx="1807749" cy="464735"/>
          </a:xfrm>
        </p:grpSpPr>
        <p:sp>
          <p:nvSpPr>
            <p:cNvPr id="21" name="矩形 20"/>
            <p:cNvSpPr/>
            <p:nvPr/>
          </p:nvSpPr>
          <p:spPr>
            <a:xfrm>
              <a:off x="9115425" y="5313105"/>
              <a:ext cx="1702560" cy="217878"/>
            </a:xfrm>
            <a:prstGeom prst="rect">
              <a:avLst/>
            </a:prstGeom>
            <a:pattFill prst="lgCheck">
              <a:fgClr>
                <a:schemeClr val="bg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 flipH="1">
              <a:off x="9115425" y="5313105"/>
              <a:ext cx="1702560" cy="217878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2" name="组合 221"/>
            <p:cNvGrpSpPr/>
            <p:nvPr/>
          </p:nvGrpSpPr>
          <p:grpSpPr>
            <a:xfrm>
              <a:off x="9010236" y="5260919"/>
              <a:ext cx="463769" cy="464735"/>
              <a:chOff x="10550306" y="5260919"/>
              <a:chExt cx="463769" cy="464735"/>
            </a:xfrm>
          </p:grpSpPr>
          <p:sp>
            <p:nvSpPr>
              <p:cNvPr id="24" name="矩形: 圆角 23"/>
              <p:cNvSpPr/>
              <p:nvPr/>
            </p:nvSpPr>
            <p:spPr>
              <a:xfrm>
                <a:off x="10550306" y="5260919"/>
                <a:ext cx="463769" cy="464735"/>
              </a:xfrm>
              <a:prstGeom prst="roundRect">
                <a:avLst/>
              </a:prstGeom>
              <a:solidFill>
                <a:schemeClr val="tx1">
                  <a:alpha val="30000"/>
                </a:schemeClr>
              </a:solidFill>
              <a:ln w="6350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  <a:softEdge rad="177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: 圆角 22"/>
              <p:cNvSpPr/>
              <p:nvPr/>
            </p:nvSpPr>
            <p:spPr>
              <a:xfrm>
                <a:off x="10579876" y="5283869"/>
                <a:ext cx="273904" cy="273904"/>
              </a:xfrm>
              <a:prstGeom prst="round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7465606" y="6979706"/>
            <a:ext cx="2400657" cy="1210419"/>
            <a:chOff x="10725079" y="5961536"/>
            <a:chExt cx="2400657" cy="1210419"/>
          </a:xfrm>
        </p:grpSpPr>
        <p:cxnSp>
          <p:nvCxnSpPr>
            <p:cNvPr id="246" name="直接连接符 245"/>
            <p:cNvCxnSpPr/>
            <p:nvPr/>
          </p:nvCxnSpPr>
          <p:spPr>
            <a:xfrm flipV="1">
              <a:off x="11097569" y="6181367"/>
              <a:ext cx="0" cy="911216"/>
            </a:xfrm>
            <a:prstGeom prst="line">
              <a:avLst/>
            </a:prstGeom>
            <a:ln w="25400">
              <a:solidFill>
                <a:schemeClr val="tx1">
                  <a:alpha val="3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文本框 256"/>
            <p:cNvSpPr txBox="1"/>
            <p:nvPr/>
          </p:nvSpPr>
          <p:spPr>
            <a:xfrm rot="16200000">
              <a:off x="11320198" y="5366417"/>
              <a:ext cx="1210419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0" dirty="0">
                  <a:ln w="12700">
                    <a:solidFill>
                      <a:schemeClr val="accent1">
                        <a:alpha val="50000"/>
                      </a:schemeClr>
                    </a:solidFill>
                  </a:ln>
                  <a:solidFill>
                    <a:schemeClr val="accent1">
                      <a:alpha val="1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</a:t>
              </a:r>
              <a:endParaRPr lang="zh-CN" altLang="en-US" sz="15000" dirty="0">
                <a:ln w="12700">
                  <a:solidFill>
                    <a:schemeClr val="accent1">
                      <a:alpha val="50000"/>
                    </a:schemeClr>
                  </a:solidFill>
                </a:ln>
                <a:solidFill>
                  <a:schemeClr val="accent1">
                    <a:alpha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cxnSp>
          <p:nvCxnSpPr>
            <p:cNvPr id="260" name="直接连接符 259"/>
            <p:cNvCxnSpPr/>
            <p:nvPr/>
          </p:nvCxnSpPr>
          <p:spPr>
            <a:xfrm flipH="1">
              <a:off x="11206835" y="6123792"/>
              <a:ext cx="1301160" cy="0"/>
            </a:xfrm>
            <a:prstGeom prst="line">
              <a:avLst/>
            </a:prstGeom>
            <a:ln w="25400">
              <a:solidFill>
                <a:schemeClr val="tx1">
                  <a:alpha val="3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3" name="组合 272"/>
            <p:cNvGrpSpPr/>
            <p:nvPr/>
          </p:nvGrpSpPr>
          <p:grpSpPr>
            <a:xfrm>
              <a:off x="11165918" y="6172985"/>
              <a:ext cx="1341922" cy="665071"/>
              <a:chOff x="2616307" y="6018412"/>
              <a:chExt cx="1341922" cy="665071"/>
            </a:xfrm>
            <a:solidFill>
              <a:srgbClr val="EAEAEC"/>
            </a:solidFill>
          </p:grpSpPr>
          <p:sp>
            <p:nvSpPr>
              <p:cNvPr id="263" name="椭圆 262"/>
              <p:cNvSpPr/>
              <p:nvPr/>
            </p:nvSpPr>
            <p:spPr>
              <a:xfrm>
                <a:off x="2616307" y="6018412"/>
                <a:ext cx="75930" cy="75930"/>
              </a:xfrm>
              <a:prstGeom prst="ellipse">
                <a:avLst/>
              </a:prstGeom>
              <a:grpFill/>
              <a:ln>
                <a:solidFill>
                  <a:schemeClr val="accent1">
                    <a:alpha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accent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264" name="椭圆 263"/>
              <p:cNvSpPr/>
              <p:nvPr/>
            </p:nvSpPr>
            <p:spPr>
              <a:xfrm>
                <a:off x="2616307" y="6444437"/>
                <a:ext cx="75930" cy="75930"/>
              </a:xfrm>
              <a:prstGeom prst="ellipse">
                <a:avLst/>
              </a:prstGeom>
              <a:grpFill/>
              <a:ln>
                <a:solidFill>
                  <a:schemeClr val="accent1">
                    <a:alpha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accent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265" name="椭圆 264"/>
              <p:cNvSpPr/>
              <p:nvPr/>
            </p:nvSpPr>
            <p:spPr>
              <a:xfrm>
                <a:off x="2892569" y="6607553"/>
                <a:ext cx="75930" cy="75930"/>
              </a:xfrm>
              <a:prstGeom prst="ellipse">
                <a:avLst/>
              </a:prstGeom>
              <a:grpFill/>
              <a:ln>
                <a:solidFill>
                  <a:schemeClr val="accent1">
                    <a:alpha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accent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266" name="椭圆 265"/>
              <p:cNvSpPr/>
              <p:nvPr/>
            </p:nvSpPr>
            <p:spPr>
              <a:xfrm>
                <a:off x="2892569" y="6269313"/>
                <a:ext cx="75930" cy="75930"/>
              </a:xfrm>
              <a:prstGeom prst="ellipse">
                <a:avLst/>
              </a:prstGeom>
              <a:grpFill/>
              <a:ln>
                <a:solidFill>
                  <a:schemeClr val="accent1">
                    <a:alpha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accent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267" name="椭圆 266"/>
              <p:cNvSpPr/>
              <p:nvPr/>
            </p:nvSpPr>
            <p:spPr>
              <a:xfrm>
                <a:off x="3882299" y="6269313"/>
                <a:ext cx="75930" cy="75930"/>
              </a:xfrm>
              <a:prstGeom prst="ellipse">
                <a:avLst/>
              </a:prstGeom>
              <a:grpFill/>
              <a:ln>
                <a:solidFill>
                  <a:schemeClr val="accent1">
                    <a:alpha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accent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268" name="椭圆 267"/>
              <p:cNvSpPr/>
              <p:nvPr/>
            </p:nvSpPr>
            <p:spPr>
              <a:xfrm>
                <a:off x="3371555" y="6603906"/>
                <a:ext cx="75930" cy="75930"/>
              </a:xfrm>
              <a:prstGeom prst="ellipse">
                <a:avLst/>
              </a:prstGeom>
              <a:grpFill/>
              <a:ln>
                <a:solidFill>
                  <a:schemeClr val="accent1">
                    <a:alpha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accent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348997" y="5808799"/>
            <a:ext cx="2099598" cy="2400657"/>
            <a:chOff x="8430370" y="6017238"/>
            <a:chExt cx="2099598" cy="2400657"/>
          </a:xfrm>
        </p:grpSpPr>
        <p:sp>
          <p:nvSpPr>
            <p:cNvPr id="269" name="文本框 268"/>
            <p:cNvSpPr txBox="1"/>
            <p:nvPr/>
          </p:nvSpPr>
          <p:spPr>
            <a:xfrm>
              <a:off x="8430370" y="6017238"/>
              <a:ext cx="2099598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0" dirty="0">
                  <a:ln w="12700">
                    <a:solidFill>
                      <a:schemeClr val="accent3">
                        <a:alpha val="50000"/>
                      </a:schemeClr>
                    </a:solidFill>
                  </a:ln>
                  <a:solidFill>
                    <a:schemeClr val="accent3">
                      <a:alpha val="1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W</a:t>
              </a:r>
              <a:endParaRPr lang="zh-CN" altLang="en-US" sz="15000" dirty="0">
                <a:ln w="12700">
                  <a:solidFill>
                    <a:schemeClr val="accent3">
                      <a:alpha val="50000"/>
                    </a:schemeClr>
                  </a:solidFill>
                </a:ln>
                <a:solidFill>
                  <a:schemeClr val="accent3">
                    <a:alpha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cxnSp>
          <p:nvCxnSpPr>
            <p:cNvPr id="271" name="直接连接符 270"/>
            <p:cNvCxnSpPr/>
            <p:nvPr/>
          </p:nvCxnSpPr>
          <p:spPr>
            <a:xfrm flipH="1">
              <a:off x="8500898" y="6338589"/>
              <a:ext cx="1982891" cy="0"/>
            </a:xfrm>
            <a:prstGeom prst="line">
              <a:avLst/>
            </a:prstGeom>
            <a:ln w="25400">
              <a:solidFill>
                <a:schemeClr val="tx1">
                  <a:alpha val="3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椭圆 283"/>
            <p:cNvSpPr/>
            <p:nvPr/>
          </p:nvSpPr>
          <p:spPr>
            <a:xfrm>
              <a:off x="8483793" y="6453719"/>
              <a:ext cx="75930" cy="75930"/>
            </a:xfrm>
            <a:prstGeom prst="ellipse">
              <a:avLst/>
            </a:prstGeom>
            <a:solidFill>
              <a:srgbClr val="EAEAEC"/>
            </a:solidFill>
            <a:ln>
              <a:solidFill>
                <a:schemeClr val="accent3">
                  <a:alpha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5" name="椭圆 284"/>
            <p:cNvSpPr/>
            <p:nvPr/>
          </p:nvSpPr>
          <p:spPr>
            <a:xfrm>
              <a:off x="8817403" y="6453719"/>
              <a:ext cx="75930" cy="75930"/>
            </a:xfrm>
            <a:prstGeom prst="ellipse">
              <a:avLst/>
            </a:prstGeom>
            <a:solidFill>
              <a:srgbClr val="EAEAEC"/>
            </a:solidFill>
            <a:ln>
              <a:solidFill>
                <a:schemeClr val="accent3">
                  <a:alpha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6" name="椭圆 285"/>
            <p:cNvSpPr/>
            <p:nvPr/>
          </p:nvSpPr>
          <p:spPr>
            <a:xfrm>
              <a:off x="9315879" y="6453719"/>
              <a:ext cx="75930" cy="75930"/>
            </a:xfrm>
            <a:prstGeom prst="ellipse">
              <a:avLst/>
            </a:prstGeom>
            <a:solidFill>
              <a:srgbClr val="EAEAEC"/>
            </a:solidFill>
            <a:ln>
              <a:solidFill>
                <a:schemeClr val="accent3">
                  <a:alpha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7" name="椭圆 286"/>
            <p:cNvSpPr/>
            <p:nvPr/>
          </p:nvSpPr>
          <p:spPr>
            <a:xfrm>
              <a:off x="10223895" y="6453719"/>
              <a:ext cx="75930" cy="75930"/>
            </a:xfrm>
            <a:prstGeom prst="ellipse">
              <a:avLst/>
            </a:prstGeom>
            <a:solidFill>
              <a:srgbClr val="EAEAEC"/>
            </a:solidFill>
            <a:ln>
              <a:solidFill>
                <a:schemeClr val="accent3">
                  <a:alpha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8" name="椭圆 287"/>
            <p:cNvSpPr/>
            <p:nvPr/>
          </p:nvSpPr>
          <p:spPr>
            <a:xfrm>
              <a:off x="9580058" y="6453719"/>
              <a:ext cx="75930" cy="75930"/>
            </a:xfrm>
            <a:prstGeom prst="ellipse">
              <a:avLst/>
            </a:prstGeom>
            <a:solidFill>
              <a:srgbClr val="EAEAEC"/>
            </a:solidFill>
            <a:ln>
              <a:solidFill>
                <a:schemeClr val="accent3">
                  <a:alpha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93" name="3D 模型 9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/>
          <a:stretch>
            <a:fillRect/>
          </a:stretch>
        </p:blipFill>
        <p:spPr>
          <a:xfrm rot="1217356">
            <a:off x="10750557" y="5426801"/>
            <a:ext cx="893003" cy="1016655"/>
          </a:xfrm>
          <a:prstGeom prst="rect">
            <a:avLst/>
          </a:prstGeom>
        </p:spPr>
      </p:pic>
      <p:pic>
        <p:nvPicPr>
          <p:cNvPr id="104" name="图片 103"/>
          <p:cNvPicPr>
            <a:picLocks noChangeAspect="1"/>
          </p:cNvPicPr>
          <p:nvPr/>
        </p:nvPicPr>
        <p:blipFill rotWithShape="1">
          <a:blip r:embed="rId7">
            <a:alphaModFix amt="19000"/>
          </a:blip>
          <a:srcRect l="9701" t="1" r="-1" b="49207"/>
          <a:stretch>
            <a:fillRect/>
          </a:stretch>
        </p:blipFill>
        <p:spPr>
          <a:xfrm flipH="1" flipV="1">
            <a:off x="10832171" y="716292"/>
            <a:ext cx="659734" cy="485116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88" name="3D 模型 87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8"/>
          <a:stretch>
            <a:fillRect/>
          </a:stretch>
        </p:blipFill>
        <p:spPr>
          <a:xfrm rot="1217356">
            <a:off x="9467440" y="3924951"/>
            <a:ext cx="439276" cy="5482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1" name="墨迹 10"/>
              <p14:cNvContentPartPr/>
              <p14:nvPr/>
            </p14:nvContentPartPr>
            <p14:xfrm>
              <a:off x="2282041" y="-1363166"/>
              <a:ext cx="129240" cy="4644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0"/>
            </p:blipFill>
            <p:spPr>
              <a:xfrm>
                <a:off x="2282041" y="-1363166"/>
                <a:ext cx="129240" cy="46440"/>
              </a:xfrm>
              <a:prstGeom prst="rect"/>
            </p:spPr>
          </p:pic>
        </mc:Fallback>
      </mc:AlternateContent>
      <p:sp>
        <p:nvSpPr>
          <p:cNvPr id="2" name="文本框 1"/>
          <p:cNvSpPr txBox="1"/>
          <p:nvPr/>
        </p:nvSpPr>
        <p:spPr>
          <a:xfrm>
            <a:off x="4727575" y="4214495"/>
            <a:ext cx="2461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3D 模型 79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/>
          <a:stretch>
            <a:fillRect/>
          </a:stretch>
        </p:blipFill>
        <p:spPr>
          <a:xfrm rot="21368138">
            <a:off x="11154232" y="5648062"/>
            <a:ext cx="2256530" cy="2256530"/>
          </a:xfrm>
          <a:prstGeom prst="rect">
            <a:avLst/>
          </a:prstGeom>
        </p:spPr>
      </p:pic>
      <p:grpSp>
        <p:nvGrpSpPr>
          <p:cNvPr id="71" name="组合 70"/>
          <p:cNvGrpSpPr/>
          <p:nvPr>
            <p:custDataLst>
              <p:tags r:id="rId2"/>
            </p:custDataLst>
          </p:nvPr>
        </p:nvGrpSpPr>
        <p:grpSpPr>
          <a:xfrm rot="10800000">
            <a:off x="1362965" y="5690852"/>
            <a:ext cx="3170099" cy="2099598"/>
            <a:chOff x="9167212" y="-943820"/>
            <a:chExt cx="3170099" cy="2099598"/>
          </a:xfrm>
        </p:grpSpPr>
        <p:sp>
          <p:nvSpPr>
            <p:cNvPr id="73" name="文本框 72"/>
            <p:cNvSpPr txBox="1"/>
            <p:nvPr/>
          </p:nvSpPr>
          <p:spPr>
            <a:xfrm rot="16200000">
              <a:off x="9702463" y="-1479071"/>
              <a:ext cx="2099598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0" dirty="0">
                  <a:ln w="12700"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3">
                      <a:alpha val="1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E</a:t>
              </a:r>
              <a:endParaRPr lang="zh-CN" altLang="en-US" sz="20000" dirty="0">
                <a:ln w="12700"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>
                    <a:alpha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74" name="椭圆 73"/>
            <p:cNvSpPr/>
            <p:nvPr>
              <p:custDataLst>
                <p:tags r:id="rId3"/>
              </p:custDataLst>
            </p:nvPr>
          </p:nvSpPr>
          <p:spPr>
            <a:xfrm>
              <a:off x="9739531" y="837328"/>
              <a:ext cx="75930" cy="75930"/>
            </a:xfrm>
            <a:prstGeom prst="ellipse">
              <a:avLst/>
            </a:prstGeom>
            <a:solidFill>
              <a:srgbClr val="EAEAEC"/>
            </a:solidFill>
            <a:ln>
              <a:solidFill>
                <a:schemeClr val="accent3">
                  <a:alpha val="3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75" name="椭圆 74"/>
            <p:cNvSpPr/>
            <p:nvPr>
              <p:custDataLst>
                <p:tags r:id="rId4"/>
              </p:custDataLst>
            </p:nvPr>
          </p:nvSpPr>
          <p:spPr>
            <a:xfrm>
              <a:off x="10431255" y="837328"/>
              <a:ext cx="75930" cy="75930"/>
            </a:xfrm>
            <a:prstGeom prst="ellipse">
              <a:avLst/>
            </a:prstGeom>
            <a:solidFill>
              <a:srgbClr val="EAEAEC"/>
            </a:solidFill>
            <a:ln>
              <a:solidFill>
                <a:schemeClr val="accent3">
                  <a:alpha val="3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76" name="椭圆 75"/>
            <p:cNvSpPr/>
            <p:nvPr>
              <p:custDataLst>
                <p:tags r:id="rId5"/>
              </p:custDataLst>
            </p:nvPr>
          </p:nvSpPr>
          <p:spPr>
            <a:xfrm>
              <a:off x="10786266" y="837328"/>
              <a:ext cx="75930" cy="75930"/>
            </a:xfrm>
            <a:prstGeom prst="ellipse">
              <a:avLst/>
            </a:prstGeom>
            <a:solidFill>
              <a:srgbClr val="EAEAEC"/>
            </a:solidFill>
            <a:ln>
              <a:solidFill>
                <a:schemeClr val="accent3">
                  <a:alpha val="3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77" name="椭圆 76"/>
            <p:cNvSpPr/>
            <p:nvPr>
              <p:custDataLst>
                <p:tags r:id="rId6"/>
              </p:custDataLst>
            </p:nvPr>
          </p:nvSpPr>
          <p:spPr>
            <a:xfrm>
              <a:off x="11414961" y="837328"/>
              <a:ext cx="75930" cy="75930"/>
            </a:xfrm>
            <a:prstGeom prst="ellipse">
              <a:avLst/>
            </a:prstGeom>
            <a:solidFill>
              <a:srgbClr val="EAEAEC"/>
            </a:solidFill>
            <a:ln>
              <a:solidFill>
                <a:schemeClr val="accent3">
                  <a:alpha val="3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78" name="椭圆 77"/>
            <p:cNvSpPr/>
            <p:nvPr>
              <p:custDataLst>
                <p:tags r:id="rId7"/>
              </p:custDataLst>
            </p:nvPr>
          </p:nvSpPr>
          <p:spPr>
            <a:xfrm>
              <a:off x="10786266" y="399586"/>
              <a:ext cx="75930" cy="75930"/>
            </a:xfrm>
            <a:prstGeom prst="ellipse">
              <a:avLst/>
            </a:prstGeom>
            <a:solidFill>
              <a:srgbClr val="EAEAEC"/>
            </a:solidFill>
            <a:ln>
              <a:solidFill>
                <a:schemeClr val="accent3">
                  <a:alpha val="3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79" name="直接连接符 78"/>
            <p:cNvCxnSpPr/>
            <p:nvPr>
              <p:custDataLst>
                <p:tags r:id="rId8"/>
              </p:custDataLst>
            </p:nvPr>
          </p:nvCxnSpPr>
          <p:spPr>
            <a:xfrm flipH="1">
              <a:off x="9739532" y="1029560"/>
              <a:ext cx="1751359" cy="0"/>
            </a:xfrm>
            <a:prstGeom prst="line">
              <a:avLst/>
            </a:prstGeom>
            <a:ln w="25400">
              <a:solidFill>
                <a:schemeClr val="tx1">
                  <a:alpha val="1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3D 模型 64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62928" y="-388899"/>
            <a:ext cx="1437111" cy="1437111"/>
          </a:xfrm>
          <a:prstGeom prst="rect">
            <a:avLst/>
          </a:prstGeom>
          <a:effectLst>
            <a:softEdge rad="139700"/>
          </a:effectLst>
        </p:spPr>
      </p:pic>
      <p:sp>
        <p:nvSpPr>
          <p:cNvPr id="2" name="文本框 1"/>
          <p:cNvSpPr txBox="1"/>
          <p:nvPr/>
        </p:nvSpPr>
        <p:spPr>
          <a:xfrm>
            <a:off x="524588" y="419853"/>
            <a:ext cx="821621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5000">
                <a:ln w="12700">
                  <a:solidFill>
                    <a:schemeClr val="accent3">
                      <a:alpha val="50000"/>
                    </a:schemeClr>
                  </a:solidFill>
                </a:ln>
                <a:solidFill>
                  <a:schemeClr val="accent3">
                    <a:alpha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altLang="zh-CN" sz="10400" dirty="0"/>
              <a:t>CATALOGUE</a:t>
            </a:r>
            <a:endParaRPr lang="zh-CN" altLang="en-US" sz="10400" dirty="0"/>
          </a:p>
        </p:txBody>
      </p:sp>
      <p:pic>
        <p:nvPicPr>
          <p:cNvPr id="29" name="3D 模型 28"/>
          <p:cNvPicPr>
            <a:picLocks noGrp="1" noRot="1" noChangeAspect="1" noMove="1" noResize="1" noEditPoints="1" noAdjustHandles="1" noChangeArrowheads="1" noChangeShapeType="1" noCrop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 rot="1217356">
            <a:off x="3337972" y="4440225"/>
            <a:ext cx="790178" cy="790178"/>
          </a:xfrm>
          <a:prstGeom prst="rect">
            <a:avLst/>
          </a:prstGeom>
        </p:spPr>
      </p:pic>
      <p:grpSp>
        <p:nvGrpSpPr>
          <p:cNvPr id="10" name="组合 9"/>
          <p:cNvGrpSpPr/>
          <p:nvPr>
            <p:custDataLst>
              <p:tags r:id="rId12"/>
            </p:custDataLst>
          </p:nvPr>
        </p:nvGrpSpPr>
        <p:grpSpPr>
          <a:xfrm>
            <a:off x="572612" y="631355"/>
            <a:ext cx="881386" cy="1161494"/>
            <a:chOff x="504940" y="571993"/>
            <a:chExt cx="2317520" cy="3054039"/>
          </a:xfrm>
        </p:grpSpPr>
        <p:sp>
          <p:nvSpPr>
            <p:cNvPr id="11" name="矩形 10"/>
            <p:cNvSpPr/>
            <p:nvPr>
              <p:custDataLst>
                <p:tags r:id="rId13"/>
              </p:custDataLst>
            </p:nvPr>
          </p:nvSpPr>
          <p:spPr>
            <a:xfrm>
              <a:off x="660400" y="727453"/>
              <a:ext cx="2006600" cy="2780887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: 圆角 11"/>
            <p:cNvSpPr/>
            <p:nvPr>
              <p:custDataLst>
                <p:tags r:id="rId14"/>
              </p:custDataLst>
            </p:nvPr>
          </p:nvSpPr>
          <p:spPr>
            <a:xfrm>
              <a:off x="504940" y="609761"/>
              <a:ext cx="310919" cy="310919"/>
            </a:xfrm>
            <a:prstGeom prst="round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: 圆角 12"/>
            <p:cNvSpPr/>
            <p:nvPr>
              <p:custDataLst>
                <p:tags r:id="rId15"/>
              </p:custDataLst>
            </p:nvPr>
          </p:nvSpPr>
          <p:spPr>
            <a:xfrm>
              <a:off x="504940" y="3315113"/>
              <a:ext cx="310919" cy="310919"/>
            </a:xfrm>
            <a:prstGeom prst="round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角 13"/>
            <p:cNvSpPr/>
            <p:nvPr>
              <p:custDataLst>
                <p:tags r:id="rId16"/>
              </p:custDataLst>
            </p:nvPr>
          </p:nvSpPr>
          <p:spPr>
            <a:xfrm>
              <a:off x="2511541" y="3315113"/>
              <a:ext cx="310919" cy="310919"/>
            </a:xfrm>
            <a:prstGeom prst="round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: 圆角 14"/>
            <p:cNvSpPr/>
            <p:nvPr>
              <p:custDataLst>
                <p:tags r:id="rId17"/>
              </p:custDataLst>
            </p:nvPr>
          </p:nvSpPr>
          <p:spPr>
            <a:xfrm flipH="1">
              <a:off x="2511541" y="571993"/>
              <a:ext cx="310919" cy="310919"/>
            </a:xfrm>
            <a:prstGeom prst="round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3" name="矩形: 圆角 2"/>
          <p:cNvSpPr/>
          <p:nvPr>
            <p:custDataLst>
              <p:tags r:id="rId18"/>
            </p:custDataLst>
          </p:nvPr>
        </p:nvSpPr>
        <p:spPr>
          <a:xfrm>
            <a:off x="894404" y="1357227"/>
            <a:ext cx="2331081" cy="3622607"/>
          </a:xfrm>
          <a:prstGeom prst="roundRect">
            <a:avLst>
              <a:gd name="adj" fmla="val 9137"/>
            </a:avLst>
          </a:prstGeom>
          <a:ln w="25400">
            <a:gradFill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</a:ln>
          <a:effectLst>
            <a:outerShdw blurRad="723900" dist="533400" dir="2700000" sx="95000" sy="95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 useBgFill="1">
        <p:nvSpPr>
          <p:cNvPr id="4" name="矩形: 圆角 3"/>
          <p:cNvSpPr/>
          <p:nvPr>
            <p:custDataLst>
              <p:tags r:id="rId19"/>
            </p:custDataLst>
          </p:nvPr>
        </p:nvSpPr>
        <p:spPr>
          <a:xfrm>
            <a:off x="3603527" y="1357227"/>
            <a:ext cx="2331081" cy="3622607"/>
          </a:xfrm>
          <a:prstGeom prst="roundRect">
            <a:avLst>
              <a:gd name="adj" fmla="val 9137"/>
            </a:avLst>
          </a:prstGeom>
          <a:ln w="25400">
            <a:gradFill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</a:ln>
          <a:effectLst>
            <a:outerShdw blurRad="723900" dist="533400" dir="2700000" sx="95000" sy="95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7791543" y="4263801"/>
            <a:ext cx="419536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0" dirty="0">
                <a:ln w="12700">
                  <a:solidFill>
                    <a:schemeClr val="accent1">
                      <a:alpha val="50000"/>
                    </a:schemeClr>
                  </a:solidFill>
                </a:ln>
                <a:solidFill>
                  <a:schemeClr val="accent1">
                    <a:alpha val="10000"/>
                  </a:schemeClr>
                </a:solidFill>
                <a:latin typeface="+mj-ea"/>
                <a:ea typeface="+mj-ea"/>
                <a:cs typeface="Aharoni" panose="02010803020104030203" pitchFamily="2" charset="-79"/>
              </a:rPr>
              <a:t>目录</a:t>
            </a:r>
            <a:endParaRPr lang="zh-CN" altLang="en-US" sz="15000" dirty="0">
              <a:ln w="12700">
                <a:solidFill>
                  <a:schemeClr val="accent1">
                    <a:alpha val="50000"/>
                  </a:schemeClr>
                </a:solidFill>
              </a:ln>
              <a:solidFill>
                <a:schemeClr val="accent1">
                  <a:alpha val="10000"/>
                </a:schemeClr>
              </a:solidFill>
              <a:latin typeface="+mj-ea"/>
              <a:ea typeface="+mj-ea"/>
              <a:cs typeface="Aharoni" panose="02010803020104030203" pitchFamily="2" charset="-79"/>
            </a:endParaRPr>
          </a:p>
        </p:txBody>
      </p:sp>
      <p:sp useBgFill="1">
        <p:nvSpPr>
          <p:cNvPr id="5" name="矩形: 圆角 4"/>
          <p:cNvSpPr/>
          <p:nvPr>
            <p:custDataLst>
              <p:tags r:id="rId20"/>
            </p:custDataLst>
          </p:nvPr>
        </p:nvSpPr>
        <p:spPr>
          <a:xfrm>
            <a:off x="6312650" y="1357227"/>
            <a:ext cx="2331081" cy="3622607"/>
          </a:xfrm>
          <a:prstGeom prst="roundRect">
            <a:avLst>
              <a:gd name="adj" fmla="val 9137"/>
            </a:avLst>
          </a:prstGeom>
          <a:ln w="25400">
            <a:gradFill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</a:ln>
          <a:effectLst>
            <a:outerShdw blurRad="723900" dist="533400" dir="2700000" sx="95000" sy="95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2">
            <a:alphaModFix amt="30000"/>
          </a:blip>
          <a:srcRect t="51933" r="40297"/>
          <a:stretch>
            <a:fillRect/>
          </a:stretch>
        </p:blipFill>
        <p:spPr>
          <a:xfrm flipH="1">
            <a:off x="907393" y="1363577"/>
            <a:ext cx="2206043" cy="1638709"/>
          </a:xfrm>
          <a:custGeom>
            <a:avLst/>
            <a:gdLst>
              <a:gd name="connsiteX0" fmla="*/ 0 w 1854200"/>
              <a:gd name="connsiteY0" fmla="*/ 0 h 1492823"/>
              <a:gd name="connsiteX1" fmla="*/ 1661574 w 1854200"/>
              <a:gd name="connsiteY1" fmla="*/ 0 h 1492823"/>
              <a:gd name="connsiteX2" fmla="*/ 1854200 w 1854200"/>
              <a:gd name="connsiteY2" fmla="*/ 192626 h 1492823"/>
              <a:gd name="connsiteX3" fmla="*/ 1854200 w 1854200"/>
              <a:gd name="connsiteY3" fmla="*/ 1492823 h 1492823"/>
              <a:gd name="connsiteX4" fmla="*/ 0 w 1854200"/>
              <a:gd name="connsiteY4" fmla="*/ 1492823 h 1492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4200" h="1492823">
                <a:moveTo>
                  <a:pt x="0" y="0"/>
                </a:moveTo>
                <a:lnTo>
                  <a:pt x="1661574" y="0"/>
                </a:lnTo>
                <a:cubicBezTo>
                  <a:pt x="1767958" y="0"/>
                  <a:pt x="1854200" y="86242"/>
                  <a:pt x="1854200" y="192626"/>
                </a:cubicBezTo>
                <a:lnTo>
                  <a:pt x="1854200" y="1492823"/>
                </a:lnTo>
                <a:lnTo>
                  <a:pt x="0" y="1492823"/>
                </a:lnTo>
                <a:close/>
              </a:path>
            </a:pathLst>
          </a:cu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23"/>
            </p:custDataLst>
          </p:nvPr>
        </p:nvPicPr>
        <p:blipFill rotWithShape="1">
          <a:blip r:embed="rId24">
            <a:alphaModFix amt="10000"/>
          </a:blip>
          <a:srcRect l="20916" t="1" b="49207"/>
          <a:stretch>
            <a:fillRect/>
          </a:stretch>
        </p:blipFill>
        <p:spPr>
          <a:xfrm flipV="1">
            <a:off x="665170" y="1129258"/>
            <a:ext cx="807462" cy="677955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30" name="3D 模型 29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5"/>
          <a:stretch>
            <a:fillRect/>
          </a:stretch>
        </p:blipFill>
        <p:spPr>
          <a:xfrm rot="1217356">
            <a:off x="167165" y="205303"/>
            <a:ext cx="178059" cy="178059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27">
            <a:alphaModFix amt="30000"/>
          </a:blip>
          <a:srcRect l="38225" b="35447"/>
          <a:stretch>
            <a:fillRect/>
          </a:stretch>
        </p:blipFill>
        <p:spPr>
          <a:xfrm>
            <a:off x="3537338" y="4207027"/>
            <a:ext cx="805747" cy="841972"/>
          </a:xfrm>
          <a:custGeom>
            <a:avLst/>
            <a:gdLst>
              <a:gd name="connsiteX0" fmla="*/ 0 w 632713"/>
              <a:gd name="connsiteY0" fmla="*/ 0 h 661159"/>
              <a:gd name="connsiteX1" fmla="*/ 632713 w 632713"/>
              <a:gd name="connsiteY1" fmla="*/ 0 h 661159"/>
              <a:gd name="connsiteX2" fmla="*/ 632713 w 632713"/>
              <a:gd name="connsiteY2" fmla="*/ 661159 h 661159"/>
              <a:gd name="connsiteX3" fmla="*/ 212991 w 632713"/>
              <a:gd name="connsiteY3" fmla="*/ 661159 h 661159"/>
              <a:gd name="connsiteX4" fmla="*/ 0 w 632713"/>
              <a:gd name="connsiteY4" fmla="*/ 448168 h 661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713" h="661159">
                <a:moveTo>
                  <a:pt x="0" y="0"/>
                </a:moveTo>
                <a:lnTo>
                  <a:pt x="632713" y="0"/>
                </a:lnTo>
                <a:lnTo>
                  <a:pt x="632713" y="661159"/>
                </a:lnTo>
                <a:lnTo>
                  <a:pt x="212991" y="661159"/>
                </a:lnTo>
                <a:cubicBezTo>
                  <a:pt x="95359" y="661159"/>
                  <a:pt x="0" y="565800"/>
                  <a:pt x="0" y="448168"/>
                </a:cubicBezTo>
                <a:close/>
              </a:path>
            </a:pathLst>
          </a:custGeom>
          <a:effectLst>
            <a:softEdge rad="63500"/>
          </a:effectLst>
        </p:spPr>
      </p:pic>
      <p:pic>
        <p:nvPicPr>
          <p:cNvPr id="58" name="图片 57"/>
          <p:cNvPicPr>
            <a:picLocks noChangeAspect="1"/>
          </p:cNvPicPr>
          <p:nvPr>
            <p:custDataLst>
              <p:tags r:id="rId28"/>
            </p:custDataLst>
          </p:nvPr>
        </p:nvPicPr>
        <p:blipFill rotWithShape="1">
          <a:blip r:embed="rId29">
            <a:alphaModFix amt="30000"/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49308" b="14833"/>
          <a:stretch>
            <a:fillRect/>
          </a:stretch>
        </p:blipFill>
        <p:spPr>
          <a:xfrm>
            <a:off x="4376795" y="1308748"/>
            <a:ext cx="1274174" cy="607737"/>
          </a:xfrm>
          <a:prstGeom prst="rect">
            <a:avLst/>
          </a:prstGeom>
          <a:effectLst>
            <a:softEdge rad="139700"/>
          </a:effectLst>
        </p:spPr>
      </p:pic>
      <p:grpSp>
        <p:nvGrpSpPr>
          <p:cNvPr id="93" name="组合 92"/>
          <p:cNvGrpSpPr/>
          <p:nvPr>
            <p:custDataLst>
              <p:tags r:id="rId31"/>
            </p:custDataLst>
          </p:nvPr>
        </p:nvGrpSpPr>
        <p:grpSpPr>
          <a:xfrm>
            <a:off x="544983" y="5977404"/>
            <a:ext cx="1405636" cy="361360"/>
            <a:chOff x="9010236" y="5260919"/>
            <a:chExt cx="1807749" cy="464735"/>
          </a:xfrm>
        </p:grpSpPr>
        <p:sp>
          <p:nvSpPr>
            <p:cNvPr id="94" name="矩形 93"/>
            <p:cNvSpPr/>
            <p:nvPr>
              <p:custDataLst>
                <p:tags r:id="rId32"/>
              </p:custDataLst>
            </p:nvPr>
          </p:nvSpPr>
          <p:spPr>
            <a:xfrm>
              <a:off x="9115425" y="5313105"/>
              <a:ext cx="1702560" cy="217878"/>
            </a:xfrm>
            <a:prstGeom prst="rect">
              <a:avLst/>
            </a:prstGeom>
            <a:pattFill prst="lgCheck">
              <a:fgClr>
                <a:schemeClr val="bg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>
              <p:custDataLst>
                <p:tags r:id="rId33"/>
              </p:custDataLst>
            </p:nvPr>
          </p:nvSpPr>
          <p:spPr>
            <a:xfrm flipH="1">
              <a:off x="9115425" y="5313105"/>
              <a:ext cx="1702560" cy="217878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6" name="组合 95"/>
            <p:cNvGrpSpPr/>
            <p:nvPr/>
          </p:nvGrpSpPr>
          <p:grpSpPr>
            <a:xfrm>
              <a:off x="9010236" y="5260919"/>
              <a:ext cx="463769" cy="464735"/>
              <a:chOff x="10550306" y="5260919"/>
              <a:chExt cx="463769" cy="464735"/>
            </a:xfrm>
          </p:grpSpPr>
          <p:sp>
            <p:nvSpPr>
              <p:cNvPr id="97" name="矩形: 圆角 96"/>
              <p:cNvSpPr/>
              <p:nvPr>
                <p:custDataLst>
                  <p:tags r:id="rId34"/>
                </p:custDataLst>
              </p:nvPr>
            </p:nvSpPr>
            <p:spPr>
              <a:xfrm>
                <a:off x="10550306" y="5260919"/>
                <a:ext cx="463769" cy="464735"/>
              </a:xfrm>
              <a:prstGeom prst="roundRect">
                <a:avLst/>
              </a:prstGeom>
              <a:solidFill>
                <a:schemeClr val="tx1">
                  <a:alpha val="30000"/>
                </a:schemeClr>
              </a:solidFill>
              <a:ln w="6350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  <a:softEdge rad="177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矩形: 圆角 97"/>
              <p:cNvSpPr/>
              <p:nvPr>
                <p:custDataLst>
                  <p:tags r:id="rId35"/>
                </p:custDataLst>
              </p:nvPr>
            </p:nvSpPr>
            <p:spPr>
              <a:xfrm>
                <a:off x="10579876" y="5283869"/>
                <a:ext cx="273904" cy="273904"/>
              </a:xfrm>
              <a:prstGeom prst="round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>
            <a:picLocks noChangeAspect="1"/>
          </p:cNvPicPr>
          <p:nvPr>
            <p:custDataLst>
              <p:tags r:id="rId36"/>
            </p:custDataLst>
          </p:nvPr>
        </p:nvPicPr>
        <p:blipFill rotWithShape="1">
          <a:blip r:embed="rId37">
            <a:alphaModFix amt="3000"/>
          </a:blip>
          <a:srcRect t="48963" r="66735"/>
          <a:stretch>
            <a:fillRect/>
          </a:stretch>
        </p:blipFill>
        <p:spPr>
          <a:xfrm>
            <a:off x="528777" y="1239485"/>
            <a:ext cx="2731769" cy="876327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59" name="图片 58"/>
          <p:cNvPicPr>
            <a:picLocks noChangeAspect="1"/>
          </p:cNvPicPr>
          <p:nvPr>
            <p:custDataLst>
              <p:tags r:id="rId38"/>
            </p:custDataLst>
          </p:nvPr>
        </p:nvPicPr>
        <p:blipFill rotWithShape="1">
          <a:blip r:embed="rId37">
            <a:alphaModFix amt="3000"/>
          </a:blip>
          <a:srcRect l="35970" t="48963" r="50732"/>
          <a:stretch>
            <a:fillRect/>
          </a:stretch>
        </p:blipFill>
        <p:spPr>
          <a:xfrm>
            <a:off x="3485088" y="1329433"/>
            <a:ext cx="1092054" cy="876327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61" name="图片 60"/>
          <p:cNvPicPr>
            <a:picLocks noChangeAspect="1"/>
          </p:cNvPicPr>
          <p:nvPr>
            <p:custDataLst>
              <p:tags r:id="rId39"/>
            </p:custDataLst>
          </p:nvPr>
        </p:nvPicPr>
        <p:blipFill rotWithShape="1">
          <a:blip r:embed="rId37">
            <a:alphaModFix amt="3000"/>
          </a:blip>
          <a:srcRect l="48585" t="50044" r="44472" b="22967"/>
          <a:stretch>
            <a:fillRect/>
          </a:stretch>
        </p:blipFill>
        <p:spPr>
          <a:xfrm>
            <a:off x="5553893" y="1320518"/>
            <a:ext cx="570165" cy="463416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72" name="图片 71"/>
          <p:cNvPicPr>
            <a:picLocks noChangeAspect="1"/>
          </p:cNvPicPr>
          <p:nvPr>
            <p:custDataLst>
              <p:tags r:id="rId40"/>
            </p:custDataLst>
          </p:nvPr>
        </p:nvPicPr>
        <p:blipFill rotWithShape="1">
          <a:blip r:embed="rId37">
            <a:alphaModFix amt="3000"/>
          </a:blip>
          <a:srcRect l="68427" t="52266" r="5210" b="14749"/>
          <a:stretch>
            <a:fillRect/>
          </a:stretch>
        </p:blipFill>
        <p:spPr>
          <a:xfrm>
            <a:off x="6161326" y="1329434"/>
            <a:ext cx="2164985" cy="566366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46" name="文本框 145"/>
          <p:cNvSpPr txBox="1"/>
          <p:nvPr>
            <p:custDataLst>
              <p:tags r:id="rId41"/>
            </p:custDataLst>
          </p:nvPr>
        </p:nvSpPr>
        <p:spPr>
          <a:xfrm>
            <a:off x="1306691" y="3594458"/>
            <a:ext cx="150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5000">
                <a:ln w="12700">
                  <a:solidFill>
                    <a:srgbClr val="C8C8D4">
                      <a:alpha val="50000"/>
                    </a:srgbClr>
                  </a:solidFill>
                </a:ln>
                <a:blipFill dpi="0" rotWithShape="1">
                  <a:blip r:embed="rId42">
                    <a:alphaModFix amt="50000"/>
                  </a:blip>
                  <a:srcRect/>
                  <a:tile tx="0" ty="0" sx="100000" sy="100000" flip="none" algn="ctr"/>
                </a:blip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pPr algn="ctr"/>
            <a:r>
              <a:rPr lang="en-US" altLang="zh-CN" sz="1800" dirty="0">
                <a:ln w="6350">
                  <a:solidFill>
                    <a:schemeClr val="accent1">
                      <a:alpha val="50000"/>
                    </a:schemeClr>
                  </a:solidFill>
                </a:ln>
                <a:solidFill>
                  <a:schemeClr val="accent1">
                    <a:alpha val="10000"/>
                  </a:schemeClr>
                </a:solidFill>
                <a:latin typeface="+mj-lt"/>
                <a:ea typeface="+mj-ea"/>
              </a:rPr>
              <a:t>ONE</a:t>
            </a:r>
            <a:endParaRPr lang="zh-CN" altLang="en-US" sz="1800" dirty="0">
              <a:ln w="6350">
                <a:solidFill>
                  <a:schemeClr val="accent1">
                    <a:alpha val="50000"/>
                  </a:schemeClr>
                </a:solidFill>
              </a:ln>
              <a:solidFill>
                <a:schemeClr val="accent1">
                  <a:alpha val="1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145" name="文本框 144"/>
          <p:cNvSpPr txBox="1"/>
          <p:nvPr>
            <p:custDataLst>
              <p:tags r:id="rId43"/>
            </p:custDataLst>
          </p:nvPr>
        </p:nvSpPr>
        <p:spPr>
          <a:xfrm>
            <a:off x="1450345" y="3956847"/>
            <a:ext cx="1219200" cy="368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</a:rPr>
              <a:t>电动汽车</a:t>
            </a:r>
            <a:endParaRPr lang="zh-CN" altLang="en-US" sz="2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50" name="文本框 149"/>
          <p:cNvSpPr txBox="1"/>
          <p:nvPr>
            <p:custDataLst>
              <p:tags r:id="rId44"/>
            </p:custDataLst>
          </p:nvPr>
        </p:nvSpPr>
        <p:spPr>
          <a:xfrm>
            <a:off x="3893708" y="3594458"/>
            <a:ext cx="175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5000">
                <a:ln w="12700">
                  <a:solidFill>
                    <a:srgbClr val="C8C8D4">
                      <a:alpha val="50000"/>
                    </a:srgbClr>
                  </a:solidFill>
                </a:ln>
                <a:blipFill dpi="0" rotWithShape="1">
                  <a:blip r:embed="rId42">
                    <a:alphaModFix amt="50000"/>
                  </a:blip>
                  <a:srcRect/>
                  <a:tile tx="0" ty="0" sx="100000" sy="100000" flip="none" algn="ctr"/>
                </a:blip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pPr algn="ctr"/>
            <a:r>
              <a:rPr lang="en-US" altLang="zh-CN" sz="1800" dirty="0">
                <a:ln w="6350">
                  <a:solidFill>
                    <a:schemeClr val="accent1">
                      <a:alpha val="50000"/>
                    </a:schemeClr>
                  </a:solidFill>
                </a:ln>
                <a:solidFill>
                  <a:schemeClr val="accent1">
                    <a:alpha val="10000"/>
                  </a:schemeClr>
                </a:solidFill>
                <a:latin typeface="+mj-lt"/>
                <a:ea typeface="+mj-ea"/>
              </a:rPr>
              <a:t>TWO</a:t>
            </a:r>
            <a:endParaRPr lang="zh-CN" altLang="en-US" sz="1800" dirty="0">
              <a:ln w="6350">
                <a:solidFill>
                  <a:schemeClr val="accent1">
                    <a:alpha val="50000"/>
                  </a:schemeClr>
                </a:solidFill>
              </a:ln>
              <a:solidFill>
                <a:schemeClr val="accent1">
                  <a:alpha val="1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151" name="文本框 150"/>
          <p:cNvSpPr txBox="1"/>
          <p:nvPr>
            <p:custDataLst>
              <p:tags r:id="rId45"/>
            </p:custDataLst>
          </p:nvPr>
        </p:nvSpPr>
        <p:spPr>
          <a:xfrm>
            <a:off x="4159469" y="3956847"/>
            <a:ext cx="1219200" cy="368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</a:rPr>
              <a:t>电子手环</a:t>
            </a:r>
            <a:endParaRPr lang="zh-CN" altLang="en-US" sz="2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52" name="文本框 151"/>
          <p:cNvSpPr txBox="1"/>
          <p:nvPr>
            <p:custDataLst>
              <p:tags r:id="rId46"/>
            </p:custDataLst>
          </p:nvPr>
        </p:nvSpPr>
        <p:spPr>
          <a:xfrm>
            <a:off x="6299323" y="3594458"/>
            <a:ext cx="224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5000">
                <a:ln w="12700">
                  <a:solidFill>
                    <a:srgbClr val="C8C8D4">
                      <a:alpha val="50000"/>
                    </a:srgbClr>
                  </a:solidFill>
                </a:ln>
                <a:blipFill dpi="0" rotWithShape="1">
                  <a:blip r:embed="rId42">
                    <a:alphaModFix amt="50000"/>
                  </a:blip>
                  <a:srcRect/>
                  <a:tile tx="0" ty="0" sx="100000" sy="100000" flip="none" algn="ctr"/>
                </a:blip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pPr algn="ctr"/>
            <a:r>
              <a:rPr lang="en-US" altLang="zh-CN" sz="1800" dirty="0">
                <a:ln w="6350">
                  <a:solidFill>
                    <a:schemeClr val="accent1">
                      <a:alpha val="50000"/>
                    </a:schemeClr>
                  </a:solidFill>
                </a:ln>
                <a:solidFill>
                  <a:schemeClr val="accent1">
                    <a:alpha val="10000"/>
                  </a:schemeClr>
                </a:solidFill>
                <a:latin typeface="+mj-lt"/>
                <a:ea typeface="+mj-ea"/>
              </a:rPr>
              <a:t>THREE</a:t>
            </a:r>
            <a:endParaRPr lang="zh-CN" altLang="en-US" sz="1800" dirty="0">
              <a:ln w="6350">
                <a:solidFill>
                  <a:schemeClr val="accent1">
                    <a:alpha val="50000"/>
                  </a:schemeClr>
                </a:solidFill>
              </a:ln>
              <a:solidFill>
                <a:schemeClr val="accent1">
                  <a:alpha val="1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153" name="文本框 152"/>
          <p:cNvSpPr txBox="1"/>
          <p:nvPr>
            <p:custDataLst>
              <p:tags r:id="rId47"/>
            </p:custDataLst>
          </p:nvPr>
        </p:nvSpPr>
        <p:spPr>
          <a:xfrm>
            <a:off x="6357475" y="3956847"/>
            <a:ext cx="2133600" cy="368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</a:rPr>
              <a:t>抖音与</a:t>
            </a:r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</a:rPr>
              <a:t>微信视频</a:t>
            </a:r>
            <a:endParaRPr lang="zh-CN" altLang="en-US" sz="2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56" name="椭圆 155"/>
          <p:cNvSpPr/>
          <p:nvPr>
            <p:custDataLst>
              <p:tags r:id="rId48"/>
            </p:custDataLst>
          </p:nvPr>
        </p:nvSpPr>
        <p:spPr>
          <a:xfrm>
            <a:off x="8128378" y="6187653"/>
            <a:ext cx="75930" cy="75930"/>
          </a:xfrm>
          <a:prstGeom prst="ellipse">
            <a:avLst/>
          </a:prstGeom>
          <a:solidFill>
            <a:srgbClr val="EAEAEC"/>
          </a:solidFill>
          <a:ln>
            <a:solidFill>
              <a:schemeClr val="accent1"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9481162" y="6187653"/>
            <a:ext cx="75930" cy="75930"/>
          </a:xfrm>
          <a:prstGeom prst="ellipse">
            <a:avLst/>
          </a:prstGeom>
          <a:solidFill>
            <a:srgbClr val="EAEAEC"/>
          </a:solidFill>
          <a:ln>
            <a:solidFill>
              <a:schemeClr val="accent1"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8" name="椭圆 157"/>
          <p:cNvSpPr/>
          <p:nvPr>
            <p:custDataLst>
              <p:tags r:id="rId49"/>
            </p:custDataLst>
          </p:nvPr>
        </p:nvSpPr>
        <p:spPr>
          <a:xfrm>
            <a:off x="8372160" y="5691488"/>
            <a:ext cx="75930" cy="75930"/>
          </a:xfrm>
          <a:prstGeom prst="ellipse">
            <a:avLst/>
          </a:prstGeom>
          <a:solidFill>
            <a:srgbClr val="EAEAEC"/>
          </a:solidFill>
          <a:ln>
            <a:solidFill>
              <a:schemeClr val="accent1"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9" name="椭圆 158"/>
          <p:cNvSpPr/>
          <p:nvPr/>
        </p:nvSpPr>
        <p:spPr>
          <a:xfrm>
            <a:off x="9211928" y="5232359"/>
            <a:ext cx="75930" cy="75930"/>
          </a:xfrm>
          <a:prstGeom prst="ellipse">
            <a:avLst/>
          </a:prstGeom>
          <a:solidFill>
            <a:srgbClr val="EAEAEC"/>
          </a:solidFill>
          <a:ln>
            <a:solidFill>
              <a:schemeClr val="accent1"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0" name="椭圆 159"/>
          <p:cNvSpPr/>
          <p:nvPr/>
        </p:nvSpPr>
        <p:spPr>
          <a:xfrm>
            <a:off x="9929393" y="6131931"/>
            <a:ext cx="75930" cy="75930"/>
          </a:xfrm>
          <a:prstGeom prst="ellipse">
            <a:avLst/>
          </a:prstGeom>
          <a:solidFill>
            <a:schemeClr val="bg2"/>
          </a:solidFill>
          <a:ln>
            <a:solidFill>
              <a:schemeClr val="accent1"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1" name="椭圆 160"/>
          <p:cNvSpPr/>
          <p:nvPr/>
        </p:nvSpPr>
        <p:spPr>
          <a:xfrm>
            <a:off x="10951369" y="5537210"/>
            <a:ext cx="75930" cy="75930"/>
          </a:xfrm>
          <a:prstGeom prst="ellipse">
            <a:avLst/>
          </a:prstGeom>
          <a:solidFill>
            <a:schemeClr val="bg2"/>
          </a:solidFill>
          <a:ln>
            <a:solidFill>
              <a:schemeClr val="accent1"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2" name="椭圆 161"/>
          <p:cNvSpPr/>
          <p:nvPr/>
        </p:nvSpPr>
        <p:spPr>
          <a:xfrm>
            <a:off x="11574775" y="5929847"/>
            <a:ext cx="75930" cy="75930"/>
          </a:xfrm>
          <a:prstGeom prst="ellipse">
            <a:avLst/>
          </a:prstGeom>
          <a:solidFill>
            <a:schemeClr val="bg2"/>
          </a:solidFill>
          <a:ln>
            <a:solidFill>
              <a:schemeClr val="accent1"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3" name="椭圆 162"/>
          <p:cNvSpPr/>
          <p:nvPr/>
        </p:nvSpPr>
        <p:spPr>
          <a:xfrm>
            <a:off x="11352854" y="5128803"/>
            <a:ext cx="75930" cy="75930"/>
          </a:xfrm>
          <a:prstGeom prst="ellipse">
            <a:avLst/>
          </a:prstGeom>
          <a:solidFill>
            <a:schemeClr val="bg2"/>
          </a:solidFill>
          <a:ln>
            <a:solidFill>
              <a:schemeClr val="accent1"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>
            <p:custDataLst>
              <p:tags r:id="rId50"/>
            </p:custDataLst>
          </p:nvPr>
        </p:nvPicPr>
        <p:blipFill rotWithShape="1">
          <a:blip r:embed="rId51"/>
          <a:srcRect l="-8332" r="11507"/>
          <a:stretch>
            <a:fillRect/>
          </a:stretch>
        </p:blipFill>
        <p:spPr>
          <a:xfrm>
            <a:off x="6310037" y="1927503"/>
            <a:ext cx="2331081" cy="1496899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52"/>
            </p:custDataLst>
          </p:nvPr>
        </p:nvPicPr>
        <p:blipFill rotWithShape="1">
          <a:blip r:embed="rId53"/>
          <a:srcRect r="13523" b="927"/>
          <a:stretch>
            <a:fillRect/>
          </a:stretch>
        </p:blipFill>
        <p:spPr>
          <a:xfrm>
            <a:off x="3646882" y="1984133"/>
            <a:ext cx="2287726" cy="1929557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>
            <p:custDataLst>
              <p:tags r:id="rId54"/>
            </p:custDataLst>
          </p:nvPr>
        </p:nvPicPr>
        <p:blipFill rotWithShape="1">
          <a:blip r:embed="rId55"/>
          <a:srcRect l="-3198" r="3000"/>
          <a:stretch>
            <a:fillRect/>
          </a:stretch>
        </p:blipFill>
        <p:spPr>
          <a:xfrm>
            <a:off x="904781" y="2032695"/>
            <a:ext cx="2299334" cy="1793014"/>
          </a:xfrm>
          <a:prstGeom prst="rect">
            <a:avLst/>
          </a:prstGeom>
        </p:spPr>
      </p:pic>
      <p:pic>
        <p:nvPicPr>
          <p:cNvPr id="66" name="3D 模型 65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6"/>
          <a:stretch>
            <a:fillRect/>
          </a:stretch>
        </p:blipFill>
        <p:spPr>
          <a:xfrm>
            <a:off x="10557110" y="522702"/>
            <a:ext cx="354398" cy="354398"/>
          </a:xfrm>
          <a:prstGeom prst="rect">
            <a:avLst/>
          </a:prstGeom>
          <a:effectLst/>
        </p:spPr>
      </p:pic>
      <p:pic>
        <p:nvPicPr>
          <p:cNvPr id="67" name="3D 模型 66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278488" y="234239"/>
            <a:ext cx="436941" cy="4369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8">
            <a:alphaModFix amt="38000"/>
          </a:blip>
          <a:srcRect r="12725" b="67437"/>
          <a:stretch>
            <a:fillRect/>
          </a:stretch>
        </p:blipFill>
        <p:spPr>
          <a:xfrm>
            <a:off x="7768103" y="4268815"/>
            <a:ext cx="3660681" cy="780184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9"/>
            </p:custDataLst>
          </p:nvPr>
        </p:nvPicPr>
        <p:blipFill rotWithShape="1">
          <a:blip r:embed="rId37">
            <a:alphaModFix amt="3000"/>
          </a:blip>
          <a:srcRect t="48963" r="66735"/>
          <a:stretch>
            <a:fillRect/>
          </a:stretch>
        </p:blipFill>
        <p:spPr>
          <a:xfrm>
            <a:off x="655777" y="1366485"/>
            <a:ext cx="2731769" cy="876327"/>
          </a:xfrm>
          <a:prstGeom prst="rect">
            <a:avLst/>
          </a:prstGeom>
          <a:effectLst>
            <a:softEdge rad="508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0" y="0"/>
            <a:ext cx="9671051" cy="6858000"/>
          </a:xfrm>
          <a:prstGeom prst="rect">
            <a:avLst/>
          </a:prstGeom>
          <a:solidFill>
            <a:srgbClr val="F3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0776" y="449363"/>
            <a:ext cx="682167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400">
                <a:ln w="12700">
                  <a:solidFill>
                    <a:schemeClr val="accent3">
                      <a:alpha val="50000"/>
                    </a:schemeClr>
                  </a:solidFill>
                </a:ln>
                <a:solidFill>
                  <a:schemeClr val="accent3">
                    <a:alpha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altLang="zh-CN" dirty="0"/>
              <a:t>PART ONE</a:t>
            </a:r>
            <a:endParaRPr lang="zh-CN" altLang="en-US" dirty="0"/>
          </a:p>
        </p:txBody>
      </p:sp>
      <p:grpSp>
        <p:nvGrpSpPr>
          <p:cNvPr id="107" name="组合 106"/>
          <p:cNvGrpSpPr/>
          <p:nvPr/>
        </p:nvGrpSpPr>
        <p:grpSpPr>
          <a:xfrm>
            <a:off x="566976" y="630447"/>
            <a:ext cx="881386" cy="1161494"/>
            <a:chOff x="504940" y="571993"/>
            <a:chExt cx="2317520" cy="3054039"/>
          </a:xfrm>
        </p:grpSpPr>
        <p:sp>
          <p:nvSpPr>
            <p:cNvPr id="108" name="矩形 107"/>
            <p:cNvSpPr/>
            <p:nvPr/>
          </p:nvSpPr>
          <p:spPr>
            <a:xfrm>
              <a:off x="660400" y="727453"/>
              <a:ext cx="2006600" cy="2780887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9" name="矩形: 圆角 108"/>
            <p:cNvSpPr/>
            <p:nvPr/>
          </p:nvSpPr>
          <p:spPr>
            <a:xfrm>
              <a:off x="504940" y="609761"/>
              <a:ext cx="310919" cy="310919"/>
            </a:xfrm>
            <a:prstGeom prst="round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: 圆角 109"/>
            <p:cNvSpPr/>
            <p:nvPr/>
          </p:nvSpPr>
          <p:spPr>
            <a:xfrm>
              <a:off x="504940" y="3315113"/>
              <a:ext cx="310919" cy="310919"/>
            </a:xfrm>
            <a:prstGeom prst="round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: 圆角 110"/>
            <p:cNvSpPr/>
            <p:nvPr/>
          </p:nvSpPr>
          <p:spPr>
            <a:xfrm>
              <a:off x="2511541" y="3315113"/>
              <a:ext cx="310919" cy="310919"/>
            </a:xfrm>
            <a:prstGeom prst="round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: 圆角 111"/>
            <p:cNvSpPr/>
            <p:nvPr/>
          </p:nvSpPr>
          <p:spPr>
            <a:xfrm flipH="1">
              <a:off x="2511541" y="571993"/>
              <a:ext cx="310919" cy="310919"/>
            </a:xfrm>
            <a:prstGeom prst="round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: 圆角 12"/>
          <p:cNvSpPr/>
          <p:nvPr/>
        </p:nvSpPr>
        <p:spPr>
          <a:xfrm>
            <a:off x="1172752" y="1405136"/>
            <a:ext cx="7659349" cy="3942292"/>
          </a:xfrm>
          <a:prstGeom prst="roundRect">
            <a:avLst>
              <a:gd name="adj" fmla="val 5263"/>
            </a:avLst>
          </a:prstGeom>
          <a:solidFill>
            <a:srgbClr val="F3F3F5">
              <a:alpha val="90000"/>
            </a:srgbClr>
          </a:solidFill>
          <a:ln w="25400">
            <a:noFill/>
          </a:ln>
          <a:effectLst>
            <a:outerShdw blurRad="723900" dist="533400" dir="2700000" sx="95000" sy="95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/>
          <p:cNvSpPr/>
          <p:nvPr/>
        </p:nvSpPr>
        <p:spPr>
          <a:xfrm>
            <a:off x="550863" y="2556832"/>
            <a:ext cx="9763063" cy="1683656"/>
          </a:xfrm>
          <a:prstGeom prst="roundRect">
            <a:avLst>
              <a:gd name="adj" fmla="val 7928"/>
            </a:avLst>
          </a:prstGeom>
          <a:gradFill>
            <a:gsLst>
              <a:gs pos="0">
                <a:schemeClr val="bg1"/>
              </a:gs>
              <a:gs pos="100000">
                <a:schemeClr val="bg2">
                  <a:alpha val="90000"/>
                </a:schemeClr>
              </a:gs>
            </a:gsLst>
            <a:lin ang="5400000" scaled="1"/>
          </a:gradFill>
          <a:ln w="25400">
            <a:gradFill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</a:ln>
          <a:effectLst>
            <a:outerShdw blurRad="723900" dist="533400" dir="2700000" sx="95000" sy="95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4" name="组合 63"/>
          <p:cNvGrpSpPr/>
          <p:nvPr/>
        </p:nvGrpSpPr>
        <p:grpSpPr>
          <a:xfrm>
            <a:off x="10551791" y="2985617"/>
            <a:ext cx="858000" cy="858000"/>
            <a:chOff x="10617191" y="3000000"/>
            <a:chExt cx="858000" cy="858000"/>
          </a:xfrm>
        </p:grpSpPr>
        <p:sp>
          <p:nvSpPr>
            <p:cNvPr id="14" name="椭圆 13"/>
            <p:cNvSpPr/>
            <p:nvPr/>
          </p:nvSpPr>
          <p:spPr>
            <a:xfrm>
              <a:off x="10617191" y="3000000"/>
              <a:ext cx="858000" cy="858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 w="25400">
              <a:noFill/>
            </a:ln>
            <a:effectLst>
              <a:outerShdw blurRad="723900" dist="5334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10937409" y="3363034"/>
              <a:ext cx="217564" cy="131931"/>
              <a:chOff x="5404938" y="2430632"/>
              <a:chExt cx="217564" cy="131931"/>
            </a:xfrm>
          </p:grpSpPr>
          <p:sp>
            <p:nvSpPr>
              <p:cNvPr id="18" name="矩形 62"/>
              <p:cNvSpPr/>
              <p:nvPr/>
            </p:nvSpPr>
            <p:spPr>
              <a:xfrm rot="18900000">
                <a:off x="5463247" y="2430632"/>
                <a:ext cx="131931" cy="131931"/>
              </a:xfrm>
              <a:custGeom>
                <a:avLst/>
                <a:gdLst>
                  <a:gd name="connsiteX0" fmla="*/ 0 w 394955"/>
                  <a:gd name="connsiteY0" fmla="*/ 0 h 394955"/>
                  <a:gd name="connsiteX1" fmla="*/ 394955 w 394955"/>
                  <a:gd name="connsiteY1" fmla="*/ 0 h 394955"/>
                  <a:gd name="connsiteX2" fmla="*/ 394955 w 394955"/>
                  <a:gd name="connsiteY2" fmla="*/ 394955 h 394955"/>
                  <a:gd name="connsiteX3" fmla="*/ 0 w 394955"/>
                  <a:gd name="connsiteY3" fmla="*/ 394955 h 394955"/>
                  <a:gd name="connsiteX4" fmla="*/ 0 w 394955"/>
                  <a:gd name="connsiteY4" fmla="*/ 0 h 394955"/>
                  <a:gd name="connsiteX0-1" fmla="*/ 0 w 394955"/>
                  <a:gd name="connsiteY0-2" fmla="*/ 0 h 394955"/>
                  <a:gd name="connsiteX1-3" fmla="*/ 394955 w 394955"/>
                  <a:gd name="connsiteY1-4" fmla="*/ 0 h 394955"/>
                  <a:gd name="connsiteX2-5" fmla="*/ 394955 w 394955"/>
                  <a:gd name="connsiteY2-6" fmla="*/ 394955 h 394955"/>
                  <a:gd name="connsiteX3-7" fmla="*/ 0 w 394955"/>
                  <a:gd name="connsiteY3-8" fmla="*/ 394955 h 394955"/>
                  <a:gd name="connsiteX4-9" fmla="*/ 91440 w 394955"/>
                  <a:gd name="connsiteY4-10" fmla="*/ 91440 h 394955"/>
                  <a:gd name="connsiteX0-11" fmla="*/ 0 w 394955"/>
                  <a:gd name="connsiteY0-12" fmla="*/ 0 h 394955"/>
                  <a:gd name="connsiteX1-13" fmla="*/ 394955 w 394955"/>
                  <a:gd name="connsiteY1-14" fmla="*/ 0 h 394955"/>
                  <a:gd name="connsiteX2-15" fmla="*/ 394955 w 394955"/>
                  <a:gd name="connsiteY2-16" fmla="*/ 394955 h 394955"/>
                  <a:gd name="connsiteX3-17" fmla="*/ 0 w 394955"/>
                  <a:gd name="connsiteY3-18" fmla="*/ 394955 h 394955"/>
                  <a:gd name="connsiteX0-19" fmla="*/ 394955 w 394955"/>
                  <a:gd name="connsiteY0-20" fmla="*/ 0 h 394955"/>
                  <a:gd name="connsiteX1-21" fmla="*/ 394955 w 394955"/>
                  <a:gd name="connsiteY1-22" fmla="*/ 394955 h 394955"/>
                  <a:gd name="connsiteX2-23" fmla="*/ 0 w 394955"/>
                  <a:gd name="connsiteY2-24" fmla="*/ 394955 h 39495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394955" h="394955">
                    <a:moveTo>
                      <a:pt x="394955" y="0"/>
                    </a:moveTo>
                    <a:lnTo>
                      <a:pt x="394955" y="394955"/>
                    </a:lnTo>
                    <a:lnTo>
                      <a:pt x="0" y="394955"/>
                    </a:lnTo>
                  </a:path>
                </a:pathLst>
              </a:custGeom>
              <a:noFill/>
              <a:ln w="44450" cap="rnd">
                <a:solidFill>
                  <a:schemeClr val="bg1"/>
                </a:solidFill>
                <a:round/>
              </a:ln>
              <a:effectLst>
                <a:outerShdw blurRad="76200" dist="38100" dir="5400000" algn="t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" name="直接连接符 18"/>
              <p:cNvCxnSpPr>
                <a:stCxn id="18" idx="1"/>
              </p:cNvCxnSpPr>
              <p:nvPr/>
            </p:nvCxnSpPr>
            <p:spPr>
              <a:xfrm flipH="1">
                <a:off x="5404938" y="2496598"/>
                <a:ext cx="217564" cy="7639"/>
              </a:xfrm>
              <a:prstGeom prst="line">
                <a:avLst/>
              </a:prstGeom>
              <a:noFill/>
              <a:ln w="44450" cap="rnd">
                <a:solidFill>
                  <a:schemeClr val="bg1"/>
                </a:solidFill>
                <a:round/>
              </a:ln>
              <a:effectLst>
                <a:outerShdw blurRad="76200" dist="38100" dir="5400000" algn="t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pic>
        <p:nvPicPr>
          <p:cNvPr id="29" name="3D 模型 28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/>
          <a:stretch>
            <a:fillRect/>
          </a:stretch>
        </p:blipFill>
        <p:spPr>
          <a:xfrm rot="1217356">
            <a:off x="1777630" y="4072370"/>
            <a:ext cx="607332" cy="607332"/>
          </a:xfrm>
          <a:prstGeom prst="rect">
            <a:avLst/>
          </a:prstGeom>
        </p:spPr>
      </p:pic>
      <p:sp>
        <p:nvSpPr>
          <p:cNvPr id="30" name="任意多边形: 形状 29"/>
          <p:cNvSpPr/>
          <p:nvPr/>
        </p:nvSpPr>
        <p:spPr>
          <a:xfrm>
            <a:off x="2113658" y="2578720"/>
            <a:ext cx="3328809" cy="2194878"/>
          </a:xfrm>
          <a:custGeom>
            <a:avLst/>
            <a:gdLst>
              <a:gd name="connsiteX0" fmla="*/ 0 w 1714500"/>
              <a:gd name="connsiteY0" fmla="*/ 0 h 1130470"/>
              <a:gd name="connsiteX1" fmla="*/ 1714500 w 1714500"/>
              <a:gd name="connsiteY1" fmla="*/ 0 h 1130470"/>
              <a:gd name="connsiteX2" fmla="*/ 1714500 w 1714500"/>
              <a:gd name="connsiteY2" fmla="*/ 956627 h 1130470"/>
              <a:gd name="connsiteX3" fmla="*/ 1540657 w 1714500"/>
              <a:gd name="connsiteY3" fmla="*/ 1130470 h 1130470"/>
              <a:gd name="connsiteX4" fmla="*/ 173843 w 1714500"/>
              <a:gd name="connsiteY4" fmla="*/ 1130470 h 1130470"/>
              <a:gd name="connsiteX5" fmla="*/ 0 w 1714500"/>
              <a:gd name="connsiteY5" fmla="*/ 956627 h 1130470"/>
              <a:gd name="connsiteX6" fmla="*/ 0 w 1714500"/>
              <a:gd name="connsiteY6" fmla="*/ 0 h 113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4500" h="1130470">
                <a:moveTo>
                  <a:pt x="0" y="0"/>
                </a:moveTo>
                <a:lnTo>
                  <a:pt x="1714500" y="0"/>
                </a:lnTo>
                <a:lnTo>
                  <a:pt x="1714500" y="956627"/>
                </a:lnTo>
                <a:cubicBezTo>
                  <a:pt x="1714500" y="1052638"/>
                  <a:pt x="1636668" y="1130470"/>
                  <a:pt x="1540657" y="1130470"/>
                </a:cubicBezTo>
                <a:lnTo>
                  <a:pt x="173843" y="1130470"/>
                </a:lnTo>
                <a:cubicBezTo>
                  <a:pt x="77832" y="1130470"/>
                  <a:pt x="0" y="1052638"/>
                  <a:pt x="0" y="956627"/>
                </a:cubicBezTo>
                <a:lnTo>
                  <a:pt x="0" y="0"/>
                </a:lnTo>
                <a:close/>
              </a:path>
            </a:pathLst>
          </a:custGeom>
          <a:solidFill>
            <a:srgbClr val="F3F3F5"/>
          </a:solidFill>
          <a:ln w="25400">
            <a:gradFill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</a:ln>
          <a:effectLst>
            <a:outerShdw blurRad="723900" dist="533400" dir="2700000" sx="95000" sy="95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: 形状 30"/>
          <p:cNvSpPr/>
          <p:nvPr/>
        </p:nvSpPr>
        <p:spPr>
          <a:xfrm>
            <a:off x="2113658" y="1971849"/>
            <a:ext cx="3328809" cy="606870"/>
          </a:xfrm>
          <a:custGeom>
            <a:avLst/>
            <a:gdLst>
              <a:gd name="connsiteX0" fmla="*/ 173843 w 1714500"/>
              <a:gd name="connsiteY0" fmla="*/ 0 h 312568"/>
              <a:gd name="connsiteX1" fmla="*/ 1540657 w 1714500"/>
              <a:gd name="connsiteY1" fmla="*/ 0 h 312568"/>
              <a:gd name="connsiteX2" fmla="*/ 1714500 w 1714500"/>
              <a:gd name="connsiteY2" fmla="*/ 173843 h 312568"/>
              <a:gd name="connsiteX3" fmla="*/ 1714500 w 1714500"/>
              <a:gd name="connsiteY3" fmla="*/ 312568 h 312568"/>
              <a:gd name="connsiteX4" fmla="*/ 0 w 1714500"/>
              <a:gd name="connsiteY4" fmla="*/ 312568 h 312568"/>
              <a:gd name="connsiteX5" fmla="*/ 0 w 1714500"/>
              <a:gd name="connsiteY5" fmla="*/ 173843 h 312568"/>
              <a:gd name="connsiteX6" fmla="*/ 173843 w 1714500"/>
              <a:gd name="connsiteY6" fmla="*/ 0 h 312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4500" h="312568">
                <a:moveTo>
                  <a:pt x="173843" y="0"/>
                </a:moveTo>
                <a:lnTo>
                  <a:pt x="1540657" y="0"/>
                </a:lnTo>
                <a:cubicBezTo>
                  <a:pt x="1636668" y="0"/>
                  <a:pt x="1714500" y="77832"/>
                  <a:pt x="1714500" y="173843"/>
                </a:cubicBezTo>
                <a:lnTo>
                  <a:pt x="1714500" y="312568"/>
                </a:lnTo>
                <a:lnTo>
                  <a:pt x="0" y="312568"/>
                </a:lnTo>
                <a:lnTo>
                  <a:pt x="0" y="173843"/>
                </a:lnTo>
                <a:cubicBezTo>
                  <a:pt x="0" y="77832"/>
                  <a:pt x="77832" y="0"/>
                  <a:pt x="17384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0000"/>
                  <a:lumOff val="30000"/>
                </a:schemeClr>
              </a:gs>
            </a:gsLst>
            <a:lin ang="0" scaled="0"/>
          </a:gradFill>
          <a:ln>
            <a:noFill/>
          </a:ln>
          <a:effectLst>
            <a:outerShdw blurRad="114300" dist="63500" dir="5400000" algn="t" rotWithShape="0">
              <a:schemeClr val="tx2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: 圆角 31"/>
          <p:cNvSpPr/>
          <p:nvPr/>
        </p:nvSpPr>
        <p:spPr>
          <a:xfrm>
            <a:off x="2927367" y="1668414"/>
            <a:ext cx="323633" cy="6068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114300" dist="63500" dir="5400000" algn="t" rotWithShape="0">
              <a:schemeClr val="tx2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: 圆角 32"/>
          <p:cNvSpPr/>
          <p:nvPr/>
        </p:nvSpPr>
        <p:spPr>
          <a:xfrm>
            <a:off x="4332865" y="1668414"/>
            <a:ext cx="323633" cy="6068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114300" dist="63500" dir="5400000" algn="t" rotWithShape="0">
              <a:schemeClr val="tx2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121022" y="2792621"/>
            <a:ext cx="1375283" cy="7169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星形: 五角 34"/>
          <p:cNvSpPr/>
          <p:nvPr/>
        </p:nvSpPr>
        <p:spPr>
          <a:xfrm>
            <a:off x="3267061" y="3017588"/>
            <a:ext cx="1022006" cy="1022006"/>
          </a:xfrm>
          <a:prstGeom prst="star5">
            <a:avLst>
              <a:gd name="adj" fmla="val 23681"/>
              <a:gd name="hf" fmla="val 105146"/>
              <a:gd name="vf" fmla="val 110557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0000"/>
                  <a:lumOff val="30000"/>
                </a:schemeClr>
              </a:gs>
            </a:gsLst>
            <a:lin ang="0" scaled="0"/>
          </a:gradFill>
          <a:ln>
            <a:noFill/>
          </a:ln>
          <a:effectLst>
            <a:outerShdw blurRad="114300" dist="63500" dir="5400000" algn="t" rotWithShape="0">
              <a:schemeClr val="tx2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星形: 五角 35"/>
          <p:cNvSpPr/>
          <p:nvPr/>
        </p:nvSpPr>
        <p:spPr>
          <a:xfrm>
            <a:off x="3149286" y="2890563"/>
            <a:ext cx="1257554" cy="1257554"/>
          </a:xfrm>
          <a:prstGeom prst="star5">
            <a:avLst>
              <a:gd name="adj" fmla="val 23355"/>
              <a:gd name="hf" fmla="val 105146"/>
              <a:gd name="vf" fmla="val 110557"/>
            </a:avLst>
          </a:prstGeom>
          <a:noFill/>
          <a:ln>
            <a:gradFill>
              <a:gsLst>
                <a:gs pos="0">
                  <a:schemeClr val="accent1"/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0" scaled="0"/>
            </a:gradFill>
          </a:ln>
          <a:effectLst>
            <a:outerShdw blurRad="114300" dist="63500" dir="5400000" algn="t" rotWithShape="0">
              <a:schemeClr val="tx2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椭圆 13"/>
          <p:cNvSpPr/>
          <p:nvPr/>
        </p:nvSpPr>
        <p:spPr>
          <a:xfrm rot="20281683">
            <a:off x="3021327" y="3384573"/>
            <a:ext cx="1555757" cy="384190"/>
          </a:xfrm>
          <a:custGeom>
            <a:avLst/>
            <a:gdLst>
              <a:gd name="connsiteX0" fmla="*/ 0 w 678749"/>
              <a:gd name="connsiteY0" fmla="*/ 85678 h 171356"/>
              <a:gd name="connsiteX1" fmla="*/ 339375 w 678749"/>
              <a:gd name="connsiteY1" fmla="*/ 0 h 171356"/>
              <a:gd name="connsiteX2" fmla="*/ 678750 w 678749"/>
              <a:gd name="connsiteY2" fmla="*/ 85678 h 171356"/>
              <a:gd name="connsiteX3" fmla="*/ 339375 w 678749"/>
              <a:gd name="connsiteY3" fmla="*/ 171356 h 171356"/>
              <a:gd name="connsiteX4" fmla="*/ 0 w 678749"/>
              <a:gd name="connsiteY4" fmla="*/ 85678 h 171356"/>
              <a:gd name="connsiteX0-1" fmla="*/ 0 w 680909"/>
              <a:gd name="connsiteY0-2" fmla="*/ 92638 h 178316"/>
              <a:gd name="connsiteX1-3" fmla="*/ 339375 w 680909"/>
              <a:gd name="connsiteY1-4" fmla="*/ 6960 h 178316"/>
              <a:gd name="connsiteX2-5" fmla="*/ 477600 w 680909"/>
              <a:gd name="connsiteY2-6" fmla="*/ 14864 h 178316"/>
              <a:gd name="connsiteX3-7" fmla="*/ 678750 w 680909"/>
              <a:gd name="connsiteY3-8" fmla="*/ 92638 h 178316"/>
              <a:gd name="connsiteX4-9" fmla="*/ 339375 w 680909"/>
              <a:gd name="connsiteY4-10" fmla="*/ 178316 h 178316"/>
              <a:gd name="connsiteX5" fmla="*/ 0 w 680909"/>
              <a:gd name="connsiteY5" fmla="*/ 92638 h 178316"/>
              <a:gd name="connsiteX0-11" fmla="*/ 6780 w 687689"/>
              <a:gd name="connsiteY0-12" fmla="*/ 92638 h 178316"/>
              <a:gd name="connsiteX1-13" fmla="*/ 136794 w 687689"/>
              <a:gd name="connsiteY1-14" fmla="*/ 23557 h 178316"/>
              <a:gd name="connsiteX2-15" fmla="*/ 346155 w 687689"/>
              <a:gd name="connsiteY2-16" fmla="*/ 6960 h 178316"/>
              <a:gd name="connsiteX3-17" fmla="*/ 484380 w 687689"/>
              <a:gd name="connsiteY3-18" fmla="*/ 14864 h 178316"/>
              <a:gd name="connsiteX4-19" fmla="*/ 685530 w 687689"/>
              <a:gd name="connsiteY4-20" fmla="*/ 92638 h 178316"/>
              <a:gd name="connsiteX5-21" fmla="*/ 346155 w 687689"/>
              <a:gd name="connsiteY5-22" fmla="*/ 178316 h 178316"/>
              <a:gd name="connsiteX6" fmla="*/ 6780 w 687689"/>
              <a:gd name="connsiteY6" fmla="*/ 92638 h 178316"/>
              <a:gd name="connsiteX0-23" fmla="*/ 6719 w 687628"/>
              <a:gd name="connsiteY0-24" fmla="*/ 92638 h 178316"/>
              <a:gd name="connsiteX1-25" fmla="*/ 136733 w 687628"/>
              <a:gd name="connsiteY1-26" fmla="*/ 23557 h 178316"/>
              <a:gd name="connsiteX2-27" fmla="*/ 346094 w 687628"/>
              <a:gd name="connsiteY2-28" fmla="*/ 6960 h 178316"/>
              <a:gd name="connsiteX3-29" fmla="*/ 484319 w 687628"/>
              <a:gd name="connsiteY3-30" fmla="*/ 14864 h 178316"/>
              <a:gd name="connsiteX4-31" fmla="*/ 685469 w 687628"/>
              <a:gd name="connsiteY4-32" fmla="*/ 92638 h 178316"/>
              <a:gd name="connsiteX5-33" fmla="*/ 346094 w 687628"/>
              <a:gd name="connsiteY5-34" fmla="*/ 178316 h 178316"/>
              <a:gd name="connsiteX6-35" fmla="*/ 6719 w 687628"/>
              <a:gd name="connsiteY6-36" fmla="*/ 92638 h 178316"/>
              <a:gd name="connsiteX0-37" fmla="*/ 174 w 681083"/>
              <a:gd name="connsiteY0-38" fmla="*/ 92638 h 178316"/>
              <a:gd name="connsiteX1-39" fmla="*/ 130188 w 681083"/>
              <a:gd name="connsiteY1-40" fmla="*/ 23557 h 178316"/>
              <a:gd name="connsiteX2-41" fmla="*/ 339549 w 681083"/>
              <a:gd name="connsiteY2-42" fmla="*/ 6960 h 178316"/>
              <a:gd name="connsiteX3-43" fmla="*/ 477774 w 681083"/>
              <a:gd name="connsiteY3-44" fmla="*/ 14864 h 178316"/>
              <a:gd name="connsiteX4-45" fmla="*/ 678924 w 681083"/>
              <a:gd name="connsiteY4-46" fmla="*/ 92638 h 178316"/>
              <a:gd name="connsiteX5-47" fmla="*/ 339549 w 681083"/>
              <a:gd name="connsiteY5-48" fmla="*/ 178316 h 178316"/>
              <a:gd name="connsiteX6-49" fmla="*/ 174 w 681083"/>
              <a:gd name="connsiteY6-50" fmla="*/ 92638 h 178316"/>
              <a:gd name="connsiteX0-51" fmla="*/ 10 w 680919"/>
              <a:gd name="connsiteY0-52" fmla="*/ 92638 h 178316"/>
              <a:gd name="connsiteX1-53" fmla="*/ 130024 w 680919"/>
              <a:gd name="connsiteY1-54" fmla="*/ 23557 h 178316"/>
              <a:gd name="connsiteX2-55" fmla="*/ 339385 w 680919"/>
              <a:gd name="connsiteY2-56" fmla="*/ 6960 h 178316"/>
              <a:gd name="connsiteX3-57" fmla="*/ 477610 w 680919"/>
              <a:gd name="connsiteY3-58" fmla="*/ 14864 h 178316"/>
              <a:gd name="connsiteX4-59" fmla="*/ 678760 w 680919"/>
              <a:gd name="connsiteY4-60" fmla="*/ 92638 h 178316"/>
              <a:gd name="connsiteX5-61" fmla="*/ 339385 w 680919"/>
              <a:gd name="connsiteY5-62" fmla="*/ 178316 h 178316"/>
              <a:gd name="connsiteX6-63" fmla="*/ 10 w 680919"/>
              <a:gd name="connsiteY6-64" fmla="*/ 92638 h 178316"/>
              <a:gd name="connsiteX0-65" fmla="*/ 10 w 678760"/>
              <a:gd name="connsiteY0-66" fmla="*/ 92638 h 178316"/>
              <a:gd name="connsiteX1-67" fmla="*/ 130024 w 678760"/>
              <a:gd name="connsiteY1-68" fmla="*/ 23557 h 178316"/>
              <a:gd name="connsiteX2-69" fmla="*/ 339385 w 678760"/>
              <a:gd name="connsiteY2-70" fmla="*/ 6960 h 178316"/>
              <a:gd name="connsiteX3-71" fmla="*/ 477610 w 678760"/>
              <a:gd name="connsiteY3-72" fmla="*/ 14864 h 178316"/>
              <a:gd name="connsiteX4-73" fmla="*/ 678760 w 678760"/>
              <a:gd name="connsiteY4-74" fmla="*/ 92638 h 178316"/>
              <a:gd name="connsiteX5-75" fmla="*/ 339385 w 678760"/>
              <a:gd name="connsiteY5-76" fmla="*/ 178316 h 178316"/>
              <a:gd name="connsiteX6-77" fmla="*/ 10 w 678760"/>
              <a:gd name="connsiteY6-78" fmla="*/ 92638 h 178316"/>
              <a:gd name="connsiteX0-79" fmla="*/ 10 w 678760"/>
              <a:gd name="connsiteY0-80" fmla="*/ 92638 h 178316"/>
              <a:gd name="connsiteX1-81" fmla="*/ 130024 w 678760"/>
              <a:gd name="connsiteY1-82" fmla="*/ 23557 h 178316"/>
              <a:gd name="connsiteX2-83" fmla="*/ 339385 w 678760"/>
              <a:gd name="connsiteY2-84" fmla="*/ 6960 h 178316"/>
              <a:gd name="connsiteX3-85" fmla="*/ 477610 w 678760"/>
              <a:gd name="connsiteY3-86" fmla="*/ 14864 h 178316"/>
              <a:gd name="connsiteX4-87" fmla="*/ 678760 w 678760"/>
              <a:gd name="connsiteY4-88" fmla="*/ 92638 h 178316"/>
              <a:gd name="connsiteX5-89" fmla="*/ 339385 w 678760"/>
              <a:gd name="connsiteY5-90" fmla="*/ 178316 h 178316"/>
              <a:gd name="connsiteX6-91" fmla="*/ 10 w 678760"/>
              <a:gd name="connsiteY6-92" fmla="*/ 92638 h 178316"/>
              <a:gd name="connsiteX0-93" fmla="*/ 10 w 678760"/>
              <a:gd name="connsiteY0-94" fmla="*/ 92638 h 178316"/>
              <a:gd name="connsiteX1-95" fmla="*/ 130024 w 678760"/>
              <a:gd name="connsiteY1-96" fmla="*/ 23557 h 178316"/>
              <a:gd name="connsiteX2-97" fmla="*/ 339385 w 678760"/>
              <a:gd name="connsiteY2-98" fmla="*/ 6960 h 178316"/>
              <a:gd name="connsiteX3-99" fmla="*/ 477610 w 678760"/>
              <a:gd name="connsiteY3-100" fmla="*/ 14864 h 178316"/>
              <a:gd name="connsiteX4-101" fmla="*/ 678760 w 678760"/>
              <a:gd name="connsiteY4-102" fmla="*/ 92638 h 178316"/>
              <a:gd name="connsiteX5-103" fmla="*/ 339385 w 678760"/>
              <a:gd name="connsiteY5-104" fmla="*/ 178316 h 178316"/>
              <a:gd name="connsiteX6-105" fmla="*/ 10 w 678760"/>
              <a:gd name="connsiteY6-106" fmla="*/ 92638 h 178316"/>
              <a:gd name="connsiteX0-107" fmla="*/ 10 w 678760"/>
              <a:gd name="connsiteY0-108" fmla="*/ 90497 h 176175"/>
              <a:gd name="connsiteX1-109" fmla="*/ 130024 w 678760"/>
              <a:gd name="connsiteY1-110" fmla="*/ 21416 h 176175"/>
              <a:gd name="connsiteX2-111" fmla="*/ 338048 w 678760"/>
              <a:gd name="connsiteY2-112" fmla="*/ 8131 h 176175"/>
              <a:gd name="connsiteX3-113" fmla="*/ 477610 w 678760"/>
              <a:gd name="connsiteY3-114" fmla="*/ 12723 h 176175"/>
              <a:gd name="connsiteX4-115" fmla="*/ 678760 w 678760"/>
              <a:gd name="connsiteY4-116" fmla="*/ 90497 h 176175"/>
              <a:gd name="connsiteX5-117" fmla="*/ 339385 w 678760"/>
              <a:gd name="connsiteY5-118" fmla="*/ 176175 h 176175"/>
              <a:gd name="connsiteX6-119" fmla="*/ 10 w 678760"/>
              <a:gd name="connsiteY6-120" fmla="*/ 90497 h 176175"/>
              <a:gd name="connsiteX0-121" fmla="*/ 338048 w 678760"/>
              <a:gd name="connsiteY0-122" fmla="*/ 8131 h 176175"/>
              <a:gd name="connsiteX1-123" fmla="*/ 477610 w 678760"/>
              <a:gd name="connsiteY1-124" fmla="*/ 12723 h 176175"/>
              <a:gd name="connsiteX2-125" fmla="*/ 678760 w 678760"/>
              <a:gd name="connsiteY2-126" fmla="*/ 90497 h 176175"/>
              <a:gd name="connsiteX3-127" fmla="*/ 339385 w 678760"/>
              <a:gd name="connsiteY3-128" fmla="*/ 176175 h 176175"/>
              <a:gd name="connsiteX4-129" fmla="*/ 10 w 678760"/>
              <a:gd name="connsiteY4-130" fmla="*/ 90497 h 176175"/>
              <a:gd name="connsiteX5-131" fmla="*/ 130024 w 678760"/>
              <a:gd name="connsiteY5-132" fmla="*/ 21416 h 176175"/>
              <a:gd name="connsiteX6-133" fmla="*/ 429488 w 678760"/>
              <a:gd name="connsiteY6-134" fmla="*/ 99571 h 176175"/>
              <a:gd name="connsiteX0-135" fmla="*/ 338048 w 678760"/>
              <a:gd name="connsiteY0-136" fmla="*/ 8131 h 176175"/>
              <a:gd name="connsiteX1-137" fmla="*/ 477610 w 678760"/>
              <a:gd name="connsiteY1-138" fmla="*/ 12723 h 176175"/>
              <a:gd name="connsiteX2-139" fmla="*/ 678760 w 678760"/>
              <a:gd name="connsiteY2-140" fmla="*/ 90497 h 176175"/>
              <a:gd name="connsiteX3-141" fmla="*/ 339385 w 678760"/>
              <a:gd name="connsiteY3-142" fmla="*/ 176175 h 176175"/>
              <a:gd name="connsiteX4-143" fmla="*/ 10 w 678760"/>
              <a:gd name="connsiteY4-144" fmla="*/ 90497 h 176175"/>
              <a:gd name="connsiteX5-145" fmla="*/ 130024 w 678760"/>
              <a:gd name="connsiteY5-146" fmla="*/ 21416 h 176175"/>
              <a:gd name="connsiteX0-147" fmla="*/ 477610 w 678760"/>
              <a:gd name="connsiteY0-148" fmla="*/ 0 h 163452"/>
              <a:gd name="connsiteX1-149" fmla="*/ 678760 w 678760"/>
              <a:gd name="connsiteY1-150" fmla="*/ 77774 h 163452"/>
              <a:gd name="connsiteX2-151" fmla="*/ 339385 w 678760"/>
              <a:gd name="connsiteY2-152" fmla="*/ 163452 h 163452"/>
              <a:gd name="connsiteX3-153" fmla="*/ 10 w 678760"/>
              <a:gd name="connsiteY3-154" fmla="*/ 77774 h 163452"/>
              <a:gd name="connsiteX4-155" fmla="*/ 130024 w 678760"/>
              <a:gd name="connsiteY4-156" fmla="*/ 8693 h 163452"/>
              <a:gd name="connsiteX0-157" fmla="*/ 451024 w 678760"/>
              <a:gd name="connsiteY0-158" fmla="*/ 0 h 167653"/>
              <a:gd name="connsiteX1-159" fmla="*/ 678760 w 678760"/>
              <a:gd name="connsiteY1-160" fmla="*/ 81975 h 167653"/>
              <a:gd name="connsiteX2-161" fmla="*/ 339385 w 678760"/>
              <a:gd name="connsiteY2-162" fmla="*/ 167653 h 167653"/>
              <a:gd name="connsiteX3-163" fmla="*/ 10 w 678760"/>
              <a:gd name="connsiteY3-164" fmla="*/ 81975 h 167653"/>
              <a:gd name="connsiteX4-165" fmla="*/ 130024 w 678760"/>
              <a:gd name="connsiteY4-166" fmla="*/ 12894 h 167653"/>
              <a:gd name="connsiteX0-167" fmla="*/ 456916 w 684652"/>
              <a:gd name="connsiteY0-168" fmla="*/ 0 h 167653"/>
              <a:gd name="connsiteX1-169" fmla="*/ 684652 w 684652"/>
              <a:gd name="connsiteY1-170" fmla="*/ 81975 h 167653"/>
              <a:gd name="connsiteX2-171" fmla="*/ 345277 w 684652"/>
              <a:gd name="connsiteY2-172" fmla="*/ 167653 h 167653"/>
              <a:gd name="connsiteX3-173" fmla="*/ 5902 w 684652"/>
              <a:gd name="connsiteY3-174" fmla="*/ 81975 h 167653"/>
              <a:gd name="connsiteX4-175" fmla="*/ 144715 w 684652"/>
              <a:gd name="connsiteY4-176" fmla="*/ 15354 h 167653"/>
              <a:gd name="connsiteX0-177" fmla="*/ 456916 w 684986"/>
              <a:gd name="connsiteY0-178" fmla="*/ 0 h 167653"/>
              <a:gd name="connsiteX1-179" fmla="*/ 684652 w 684986"/>
              <a:gd name="connsiteY1-180" fmla="*/ 81975 h 167653"/>
              <a:gd name="connsiteX2-181" fmla="*/ 345277 w 684986"/>
              <a:gd name="connsiteY2-182" fmla="*/ 167653 h 167653"/>
              <a:gd name="connsiteX3-183" fmla="*/ 5902 w 684986"/>
              <a:gd name="connsiteY3-184" fmla="*/ 81975 h 167653"/>
              <a:gd name="connsiteX4-185" fmla="*/ 144715 w 684986"/>
              <a:gd name="connsiteY4-186" fmla="*/ 15354 h 167653"/>
              <a:gd name="connsiteX0-187" fmla="*/ 456916 w 684676"/>
              <a:gd name="connsiteY0-188" fmla="*/ 0 h 167653"/>
              <a:gd name="connsiteX1-189" fmla="*/ 684652 w 684676"/>
              <a:gd name="connsiteY1-190" fmla="*/ 81975 h 167653"/>
              <a:gd name="connsiteX2-191" fmla="*/ 345277 w 684676"/>
              <a:gd name="connsiteY2-192" fmla="*/ 167653 h 167653"/>
              <a:gd name="connsiteX3-193" fmla="*/ 5902 w 684676"/>
              <a:gd name="connsiteY3-194" fmla="*/ 81975 h 167653"/>
              <a:gd name="connsiteX4-195" fmla="*/ 144715 w 684676"/>
              <a:gd name="connsiteY4-196" fmla="*/ 15354 h 167653"/>
              <a:gd name="connsiteX0-197" fmla="*/ 451042 w 678802"/>
              <a:gd name="connsiteY0-198" fmla="*/ 0 h 167653"/>
              <a:gd name="connsiteX1-199" fmla="*/ 678778 w 678802"/>
              <a:gd name="connsiteY1-200" fmla="*/ 81975 h 167653"/>
              <a:gd name="connsiteX2-201" fmla="*/ 339403 w 678802"/>
              <a:gd name="connsiteY2-202" fmla="*/ 167653 h 167653"/>
              <a:gd name="connsiteX3-203" fmla="*/ 28 w 678802"/>
              <a:gd name="connsiteY3-204" fmla="*/ 81975 h 167653"/>
              <a:gd name="connsiteX4-205" fmla="*/ 138841 w 678802"/>
              <a:gd name="connsiteY4-206" fmla="*/ 15354 h 167653"/>
              <a:gd name="connsiteX0-207" fmla="*/ 451164 w 678924"/>
              <a:gd name="connsiteY0-208" fmla="*/ 0 h 167653"/>
              <a:gd name="connsiteX1-209" fmla="*/ 678900 w 678924"/>
              <a:gd name="connsiteY1-210" fmla="*/ 81975 h 167653"/>
              <a:gd name="connsiteX2-211" fmla="*/ 339525 w 678924"/>
              <a:gd name="connsiteY2-212" fmla="*/ 167653 h 167653"/>
              <a:gd name="connsiteX3-213" fmla="*/ 150 w 678924"/>
              <a:gd name="connsiteY3-214" fmla="*/ 81975 h 167653"/>
              <a:gd name="connsiteX4-215" fmla="*/ 138963 w 678924"/>
              <a:gd name="connsiteY4-216" fmla="*/ 15354 h 167653"/>
              <a:gd name="connsiteX0-217" fmla="*/ 451140 w 678900"/>
              <a:gd name="connsiteY0-218" fmla="*/ 0 h 167653"/>
              <a:gd name="connsiteX1-219" fmla="*/ 678876 w 678900"/>
              <a:gd name="connsiteY1-220" fmla="*/ 81975 h 167653"/>
              <a:gd name="connsiteX2-221" fmla="*/ 339501 w 678900"/>
              <a:gd name="connsiteY2-222" fmla="*/ 167653 h 167653"/>
              <a:gd name="connsiteX3-223" fmla="*/ 126 w 678900"/>
              <a:gd name="connsiteY3-224" fmla="*/ 81975 h 167653"/>
              <a:gd name="connsiteX4-225" fmla="*/ 138939 w 678900"/>
              <a:gd name="connsiteY4-226" fmla="*/ 15354 h 1676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78900" h="167653">
                <a:moveTo>
                  <a:pt x="451140" y="0"/>
                </a:moveTo>
                <a:cubicBezTo>
                  <a:pt x="514598" y="372"/>
                  <a:pt x="676603" y="27830"/>
                  <a:pt x="678876" y="81975"/>
                </a:cubicBezTo>
                <a:cubicBezTo>
                  <a:pt x="681149" y="136120"/>
                  <a:pt x="526933" y="167653"/>
                  <a:pt x="339501" y="167653"/>
                </a:cubicBezTo>
                <a:cubicBezTo>
                  <a:pt x="152069" y="167653"/>
                  <a:pt x="-5065" y="116797"/>
                  <a:pt x="126" y="81975"/>
                </a:cubicBezTo>
                <a:cubicBezTo>
                  <a:pt x="5317" y="47153"/>
                  <a:pt x="83712" y="26321"/>
                  <a:pt x="138939" y="15354"/>
                </a:cubicBezTo>
              </a:path>
            </a:pathLst>
          </a:custGeom>
          <a:noFill/>
          <a:ln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381792" y="3828401"/>
            <a:ext cx="103460" cy="1034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4428452" y="3197015"/>
            <a:ext cx="88767" cy="887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: 圆角 39"/>
          <p:cNvSpPr/>
          <p:nvPr/>
        </p:nvSpPr>
        <p:spPr>
          <a:xfrm>
            <a:off x="1337031" y="2552212"/>
            <a:ext cx="1679816" cy="733569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0000"/>
                  <a:lumOff val="30000"/>
                </a:schemeClr>
              </a:gs>
            </a:gsLst>
            <a:lin ang="0" scaled="0"/>
          </a:gradFill>
          <a:ln>
            <a:noFill/>
          </a:ln>
          <a:effectLst>
            <a:outerShdw blurRad="114300" dist="63500" dir="5400000" algn="t" rotWithShape="0">
              <a:schemeClr val="tx2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矩形: 圆角 40"/>
          <p:cNvSpPr/>
          <p:nvPr/>
        </p:nvSpPr>
        <p:spPr>
          <a:xfrm>
            <a:off x="1522650" y="2373912"/>
            <a:ext cx="1679816" cy="733569"/>
          </a:xfrm>
          <a:prstGeom prst="roundRect">
            <a:avLst/>
          </a:prstGeom>
          <a:solidFill>
            <a:srgbClr val="F3F3F5"/>
          </a:solidFill>
          <a:ln w="25400">
            <a:gradFill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</a:ln>
          <a:effectLst>
            <a:outerShdw blurRad="723900" dist="533400" dir="2700000" sx="95000" sy="95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6" name="组合 105"/>
          <p:cNvGrpSpPr/>
          <p:nvPr/>
        </p:nvGrpSpPr>
        <p:grpSpPr>
          <a:xfrm>
            <a:off x="4870776" y="4198625"/>
            <a:ext cx="893129" cy="893129"/>
            <a:chOff x="4638000" y="4318951"/>
            <a:chExt cx="1300098" cy="1300098"/>
          </a:xfrm>
        </p:grpSpPr>
        <p:sp>
          <p:nvSpPr>
            <p:cNvPr id="42" name="椭圆 41"/>
            <p:cNvSpPr/>
            <p:nvPr/>
          </p:nvSpPr>
          <p:spPr>
            <a:xfrm>
              <a:off x="4767460" y="4448410"/>
              <a:ext cx="1041179" cy="1041179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70000"/>
                    <a:lumOff val="30000"/>
                  </a:schemeClr>
                </a:gs>
              </a:gsLst>
              <a:lin ang="0" scaled="0"/>
            </a:gradFill>
            <a:ln>
              <a:noFill/>
            </a:ln>
            <a:effectLst>
              <a:outerShdw blurRad="114300" dist="63500" dir="5400000" algn="t" rotWithShape="0">
                <a:schemeClr val="tx2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43" name="椭圆 42"/>
            <p:cNvSpPr/>
            <p:nvPr/>
          </p:nvSpPr>
          <p:spPr>
            <a:xfrm>
              <a:off x="4638000" y="4318951"/>
              <a:ext cx="1300098" cy="1300098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0" scaled="0"/>
              </a:gradFill>
              <a:prstDash val="sysDash"/>
            </a:ln>
            <a:effectLst>
              <a:outerShdw blurRad="114300" dist="63500" dir="5400000" algn="t" rotWithShape="0">
                <a:schemeClr val="tx2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5091771" y="4814897"/>
              <a:ext cx="480156" cy="318854"/>
            </a:xfrm>
            <a:custGeom>
              <a:avLst/>
              <a:gdLst>
                <a:gd name="connsiteX0" fmla="*/ 0 w 609601"/>
                <a:gd name="connsiteY0" fmla="*/ 200025 h 404813"/>
                <a:gd name="connsiteX1" fmla="*/ 204788 w 609601"/>
                <a:gd name="connsiteY1" fmla="*/ 404813 h 404813"/>
                <a:gd name="connsiteX2" fmla="*/ 609601 w 609601"/>
                <a:gd name="connsiteY2" fmla="*/ 0 h 40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1" h="404813">
                  <a:moveTo>
                    <a:pt x="0" y="200025"/>
                  </a:moveTo>
                  <a:lnTo>
                    <a:pt x="204788" y="404813"/>
                  </a:lnTo>
                  <a:lnTo>
                    <a:pt x="609601" y="0"/>
                  </a:lnTo>
                </a:path>
              </a:pathLst>
            </a:custGeom>
            <a:noFill/>
            <a:ln w="44450" cap="rnd">
              <a:solidFill>
                <a:schemeClr val="bg1"/>
              </a:solidFill>
              <a:round/>
            </a:ln>
            <a:effectLst>
              <a:outerShdw blurRad="76200" dist="38100" dir="5400000" algn="t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矩形: 圆角 44"/>
          <p:cNvSpPr/>
          <p:nvPr/>
        </p:nvSpPr>
        <p:spPr>
          <a:xfrm>
            <a:off x="1702786" y="2756964"/>
            <a:ext cx="1164998" cy="88767"/>
          </a:xfrm>
          <a:prstGeom prst="roundRect">
            <a:avLst>
              <a:gd name="adj" fmla="val 37575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0000"/>
                  <a:lumOff val="30000"/>
                </a:schemeClr>
              </a:gs>
            </a:gsLst>
            <a:lin ang="0" scaled="0"/>
          </a:gradFill>
          <a:ln>
            <a:noFill/>
          </a:ln>
          <a:effectLst>
            <a:outerShdw blurRad="114300" dist="63500" dir="5400000" algn="t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矩形: 圆角 45"/>
          <p:cNvSpPr/>
          <p:nvPr/>
        </p:nvSpPr>
        <p:spPr>
          <a:xfrm>
            <a:off x="1916579" y="2573457"/>
            <a:ext cx="1164998" cy="88767"/>
          </a:xfrm>
          <a:prstGeom prst="roundRect">
            <a:avLst>
              <a:gd name="adj" fmla="val 37575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0000"/>
                  <a:lumOff val="30000"/>
                </a:schemeClr>
              </a:gs>
            </a:gsLst>
            <a:lin ang="0" scaled="0"/>
          </a:gradFill>
          <a:ln>
            <a:noFill/>
          </a:ln>
          <a:effectLst>
            <a:outerShdw blurRad="114300" dist="63500" dir="5400000" algn="t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2437439" y="3457813"/>
            <a:ext cx="103460" cy="1034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椭圆 47"/>
          <p:cNvSpPr/>
          <p:nvPr/>
        </p:nvSpPr>
        <p:spPr>
          <a:xfrm>
            <a:off x="1076925" y="2742270"/>
            <a:ext cx="103460" cy="1034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069292" y="3457813"/>
            <a:ext cx="103460" cy="1034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 rot="16200000">
            <a:off x="8594741" y="2875002"/>
            <a:ext cx="685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600" dirty="0">
                <a:ln w="6350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alpha val="5000"/>
                  </a:schemeClr>
                </a:solidFill>
                <a:latin typeface="+mj-ea"/>
                <a:ea typeface="+mj-ea"/>
                <a:cs typeface="Aharoni" panose="02010803020104030203" pitchFamily="2" charset="-79"/>
              </a:rPr>
              <a:t>POWERPOINT</a:t>
            </a:r>
            <a:endParaRPr lang="zh-CN" altLang="en-US" sz="6600" dirty="0">
              <a:ln w="6350">
                <a:solidFill>
                  <a:schemeClr val="bg1">
                    <a:alpha val="30000"/>
                  </a:schemeClr>
                </a:solidFill>
              </a:ln>
              <a:solidFill>
                <a:schemeClr val="bg1">
                  <a:alpha val="5000"/>
                </a:schemeClr>
              </a:solidFill>
              <a:latin typeface="+mj-ea"/>
              <a:ea typeface="+mj-ea"/>
              <a:cs typeface="Aharoni" panose="02010803020104030203" pitchFamily="2" charset="-79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3485252" y="5777515"/>
            <a:ext cx="5423773" cy="459879"/>
            <a:chOff x="3384114" y="5139985"/>
            <a:chExt cx="5423773" cy="459879"/>
          </a:xfrm>
        </p:grpSpPr>
        <p:sp>
          <p:nvSpPr>
            <p:cNvPr id="100" name="矩形 99"/>
            <p:cNvSpPr/>
            <p:nvPr/>
          </p:nvSpPr>
          <p:spPr>
            <a:xfrm>
              <a:off x="3524735" y="5171006"/>
              <a:ext cx="5142531" cy="385319"/>
            </a:xfrm>
            <a:prstGeom prst="rect">
              <a:avLst/>
            </a:prstGeom>
            <a:noFill/>
            <a:ln w="25400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3488735" y="5139985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3488735" y="5527864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8629935" y="5139985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8629935" y="5527864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3384114" y="5298102"/>
              <a:ext cx="5423773" cy="1311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700" dirty="0">
                  <a:solidFill>
                    <a:schemeClr val="accent3"/>
                  </a:solidFill>
                  <a:latin typeface="+mn-ea"/>
                </a:rPr>
                <a:t>LOREM IPSUM DOLOR SIT AMET, CONSECTETUER ADIPISCING ELIT. MAECENAS PORTTITOR CONGUE MASSA. </a:t>
              </a:r>
              <a:endParaRPr lang="en-US" altLang="zh-CN" sz="700" dirty="0">
                <a:solidFill>
                  <a:schemeClr val="accent3"/>
                </a:solidFill>
                <a:latin typeface="+mn-ea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543984" y="6258091"/>
            <a:ext cx="1405636" cy="361360"/>
            <a:chOff x="9010236" y="5260919"/>
            <a:chExt cx="1807749" cy="464735"/>
          </a:xfrm>
        </p:grpSpPr>
        <p:sp>
          <p:nvSpPr>
            <p:cNvPr id="116" name="矩形 115"/>
            <p:cNvSpPr/>
            <p:nvPr/>
          </p:nvSpPr>
          <p:spPr>
            <a:xfrm>
              <a:off x="9115425" y="5313105"/>
              <a:ext cx="1702560" cy="217878"/>
            </a:xfrm>
            <a:prstGeom prst="rect">
              <a:avLst/>
            </a:prstGeom>
            <a:pattFill prst="lgCheck">
              <a:fgClr>
                <a:schemeClr val="bg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 flipH="1">
              <a:off x="9115425" y="5313105"/>
              <a:ext cx="1702560" cy="217878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8" name="组合 117"/>
            <p:cNvGrpSpPr/>
            <p:nvPr/>
          </p:nvGrpSpPr>
          <p:grpSpPr>
            <a:xfrm>
              <a:off x="9010236" y="5260919"/>
              <a:ext cx="463769" cy="464735"/>
              <a:chOff x="10550306" y="5260919"/>
              <a:chExt cx="463769" cy="464735"/>
            </a:xfrm>
          </p:grpSpPr>
          <p:sp>
            <p:nvSpPr>
              <p:cNvPr id="119" name="矩形: 圆角 118"/>
              <p:cNvSpPr/>
              <p:nvPr/>
            </p:nvSpPr>
            <p:spPr>
              <a:xfrm>
                <a:off x="10550306" y="5260919"/>
                <a:ext cx="463769" cy="464735"/>
              </a:xfrm>
              <a:prstGeom prst="roundRect">
                <a:avLst/>
              </a:prstGeom>
              <a:solidFill>
                <a:schemeClr val="tx1">
                  <a:alpha val="30000"/>
                </a:schemeClr>
              </a:solidFill>
              <a:ln w="6350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  <a:softEdge rad="177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矩形: 圆角 119"/>
              <p:cNvSpPr/>
              <p:nvPr/>
            </p:nvSpPr>
            <p:spPr>
              <a:xfrm>
                <a:off x="10579876" y="5283869"/>
                <a:ext cx="273904" cy="273904"/>
              </a:xfrm>
              <a:prstGeom prst="round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5674360" y="2552065"/>
            <a:ext cx="4376420" cy="17360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6000" b="1">
                <a:solidFill>
                  <a:schemeClr val="tx1"/>
                </a:solidFill>
                <a:uFillTx/>
              </a:rPr>
              <a:t>电动汽车</a:t>
            </a:r>
            <a:endParaRPr lang="zh-CN" altLang="en-US" sz="6000" b="1">
              <a:solidFill>
                <a:schemeClr val="tx1"/>
              </a:solidFill>
              <a:uFillTx/>
            </a:endParaRPr>
          </a:p>
          <a:p>
            <a:r>
              <a:rPr lang="zh-CN" altLang="en-US" sz="6000" b="1">
                <a:solidFill>
                  <a:schemeClr val="tx1"/>
                </a:solidFill>
                <a:uFillTx/>
              </a:rPr>
              <a:t>竞品分析</a:t>
            </a:r>
            <a:endParaRPr lang="zh-CN" altLang="en-US" sz="6000" b="1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capture_202408201345486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671051" cy="6858000"/>
          </a:xfrm>
          <a:prstGeom prst="rect">
            <a:avLst/>
          </a:prstGeom>
          <a:solidFill>
            <a:srgbClr val="F3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0775" y="449363"/>
            <a:ext cx="839305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400">
                <a:ln w="12700">
                  <a:solidFill>
                    <a:schemeClr val="accent3">
                      <a:alpha val="50000"/>
                    </a:schemeClr>
                  </a:solidFill>
                </a:ln>
                <a:solidFill>
                  <a:schemeClr val="accent3">
                    <a:alpha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altLang="zh-CN" dirty="0"/>
              <a:t>PART TWO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66976" y="630447"/>
            <a:ext cx="881386" cy="1161494"/>
            <a:chOff x="504940" y="571993"/>
            <a:chExt cx="2317520" cy="3054039"/>
          </a:xfrm>
        </p:grpSpPr>
        <p:sp>
          <p:nvSpPr>
            <p:cNvPr id="5" name="矩形 4"/>
            <p:cNvSpPr/>
            <p:nvPr/>
          </p:nvSpPr>
          <p:spPr>
            <a:xfrm>
              <a:off x="660400" y="727453"/>
              <a:ext cx="2006600" cy="2780887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: 圆角 5"/>
            <p:cNvSpPr/>
            <p:nvPr/>
          </p:nvSpPr>
          <p:spPr>
            <a:xfrm>
              <a:off x="504940" y="609761"/>
              <a:ext cx="310919" cy="310919"/>
            </a:xfrm>
            <a:prstGeom prst="round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: 圆角 6"/>
            <p:cNvSpPr/>
            <p:nvPr/>
          </p:nvSpPr>
          <p:spPr>
            <a:xfrm>
              <a:off x="504940" y="3315113"/>
              <a:ext cx="310919" cy="310919"/>
            </a:xfrm>
            <a:prstGeom prst="round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角 7"/>
            <p:cNvSpPr/>
            <p:nvPr/>
          </p:nvSpPr>
          <p:spPr>
            <a:xfrm>
              <a:off x="2511541" y="3315113"/>
              <a:ext cx="310919" cy="310919"/>
            </a:xfrm>
            <a:prstGeom prst="round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8"/>
            <p:cNvSpPr/>
            <p:nvPr/>
          </p:nvSpPr>
          <p:spPr>
            <a:xfrm flipH="1">
              <a:off x="2511541" y="571993"/>
              <a:ext cx="310919" cy="310919"/>
            </a:xfrm>
            <a:prstGeom prst="round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: 圆角 10"/>
          <p:cNvSpPr/>
          <p:nvPr/>
        </p:nvSpPr>
        <p:spPr>
          <a:xfrm>
            <a:off x="550863" y="2556832"/>
            <a:ext cx="9763063" cy="1683656"/>
          </a:xfrm>
          <a:prstGeom prst="roundRect">
            <a:avLst>
              <a:gd name="adj" fmla="val 7928"/>
            </a:avLst>
          </a:prstGeom>
          <a:gradFill>
            <a:gsLst>
              <a:gs pos="0">
                <a:schemeClr val="bg1"/>
              </a:gs>
              <a:gs pos="100000">
                <a:schemeClr val="bg2">
                  <a:alpha val="90000"/>
                </a:schemeClr>
              </a:gs>
            </a:gsLst>
            <a:lin ang="5400000" scaled="1"/>
          </a:gradFill>
          <a:ln w="25400">
            <a:gradFill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</a:ln>
          <a:effectLst>
            <a:outerShdw blurRad="723900" dist="5334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0551791" y="2985617"/>
            <a:ext cx="858000" cy="858000"/>
            <a:chOff x="10617191" y="3000000"/>
            <a:chExt cx="858000" cy="858000"/>
          </a:xfrm>
        </p:grpSpPr>
        <p:sp>
          <p:nvSpPr>
            <p:cNvPr id="13" name="椭圆 12"/>
            <p:cNvSpPr/>
            <p:nvPr/>
          </p:nvSpPr>
          <p:spPr>
            <a:xfrm>
              <a:off x="10617191" y="3000000"/>
              <a:ext cx="858000" cy="858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 w="25400">
              <a:noFill/>
            </a:ln>
            <a:effectLst>
              <a:outerShdw blurRad="723900" dist="5334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10937409" y="3363034"/>
              <a:ext cx="217564" cy="131931"/>
              <a:chOff x="5404938" y="2430632"/>
              <a:chExt cx="217564" cy="131931"/>
            </a:xfrm>
          </p:grpSpPr>
          <p:sp>
            <p:nvSpPr>
              <p:cNvPr id="15" name="矩形 62"/>
              <p:cNvSpPr/>
              <p:nvPr/>
            </p:nvSpPr>
            <p:spPr>
              <a:xfrm rot="18900000">
                <a:off x="5463247" y="2430632"/>
                <a:ext cx="131931" cy="131931"/>
              </a:xfrm>
              <a:custGeom>
                <a:avLst/>
                <a:gdLst>
                  <a:gd name="connsiteX0" fmla="*/ 0 w 394955"/>
                  <a:gd name="connsiteY0" fmla="*/ 0 h 394955"/>
                  <a:gd name="connsiteX1" fmla="*/ 394955 w 394955"/>
                  <a:gd name="connsiteY1" fmla="*/ 0 h 394955"/>
                  <a:gd name="connsiteX2" fmla="*/ 394955 w 394955"/>
                  <a:gd name="connsiteY2" fmla="*/ 394955 h 394955"/>
                  <a:gd name="connsiteX3" fmla="*/ 0 w 394955"/>
                  <a:gd name="connsiteY3" fmla="*/ 394955 h 394955"/>
                  <a:gd name="connsiteX4" fmla="*/ 0 w 394955"/>
                  <a:gd name="connsiteY4" fmla="*/ 0 h 394955"/>
                  <a:gd name="connsiteX0-1" fmla="*/ 0 w 394955"/>
                  <a:gd name="connsiteY0-2" fmla="*/ 0 h 394955"/>
                  <a:gd name="connsiteX1-3" fmla="*/ 394955 w 394955"/>
                  <a:gd name="connsiteY1-4" fmla="*/ 0 h 394955"/>
                  <a:gd name="connsiteX2-5" fmla="*/ 394955 w 394955"/>
                  <a:gd name="connsiteY2-6" fmla="*/ 394955 h 394955"/>
                  <a:gd name="connsiteX3-7" fmla="*/ 0 w 394955"/>
                  <a:gd name="connsiteY3-8" fmla="*/ 394955 h 394955"/>
                  <a:gd name="connsiteX4-9" fmla="*/ 91440 w 394955"/>
                  <a:gd name="connsiteY4-10" fmla="*/ 91440 h 394955"/>
                  <a:gd name="connsiteX0-11" fmla="*/ 0 w 394955"/>
                  <a:gd name="connsiteY0-12" fmla="*/ 0 h 394955"/>
                  <a:gd name="connsiteX1-13" fmla="*/ 394955 w 394955"/>
                  <a:gd name="connsiteY1-14" fmla="*/ 0 h 394955"/>
                  <a:gd name="connsiteX2-15" fmla="*/ 394955 w 394955"/>
                  <a:gd name="connsiteY2-16" fmla="*/ 394955 h 394955"/>
                  <a:gd name="connsiteX3-17" fmla="*/ 0 w 394955"/>
                  <a:gd name="connsiteY3-18" fmla="*/ 394955 h 394955"/>
                  <a:gd name="connsiteX0-19" fmla="*/ 394955 w 394955"/>
                  <a:gd name="connsiteY0-20" fmla="*/ 0 h 394955"/>
                  <a:gd name="connsiteX1-21" fmla="*/ 394955 w 394955"/>
                  <a:gd name="connsiteY1-22" fmla="*/ 394955 h 394955"/>
                  <a:gd name="connsiteX2-23" fmla="*/ 0 w 394955"/>
                  <a:gd name="connsiteY2-24" fmla="*/ 394955 h 39495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394955" h="394955">
                    <a:moveTo>
                      <a:pt x="394955" y="0"/>
                    </a:moveTo>
                    <a:lnTo>
                      <a:pt x="394955" y="394955"/>
                    </a:lnTo>
                    <a:lnTo>
                      <a:pt x="0" y="394955"/>
                    </a:lnTo>
                  </a:path>
                </a:pathLst>
              </a:custGeom>
              <a:noFill/>
              <a:ln w="44450" cap="rnd">
                <a:solidFill>
                  <a:schemeClr val="bg1"/>
                </a:solidFill>
                <a:round/>
              </a:ln>
              <a:effectLst>
                <a:outerShdw blurRad="76200" dist="38100" dir="5400000" algn="t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连接符 15"/>
              <p:cNvCxnSpPr>
                <a:stCxn id="15" idx="1"/>
              </p:cNvCxnSpPr>
              <p:nvPr/>
            </p:nvCxnSpPr>
            <p:spPr>
              <a:xfrm flipH="1">
                <a:off x="5404938" y="2496598"/>
                <a:ext cx="217564" cy="7639"/>
              </a:xfrm>
              <a:prstGeom prst="line">
                <a:avLst/>
              </a:prstGeom>
              <a:noFill/>
              <a:ln w="44450" cap="rnd">
                <a:solidFill>
                  <a:schemeClr val="bg1"/>
                </a:solidFill>
                <a:round/>
              </a:ln>
              <a:effectLst>
                <a:outerShdw blurRad="76200" dist="38100" dir="5400000" algn="t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0" name="文本框 39"/>
          <p:cNvSpPr txBox="1"/>
          <p:nvPr/>
        </p:nvSpPr>
        <p:spPr>
          <a:xfrm rot="16200000">
            <a:off x="8594741" y="2875002"/>
            <a:ext cx="685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600" dirty="0">
                <a:ln w="6350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alpha val="5000"/>
                  </a:schemeClr>
                </a:solidFill>
                <a:latin typeface="+mj-ea"/>
                <a:ea typeface="+mj-ea"/>
                <a:cs typeface="Aharoni" panose="02010803020104030203" pitchFamily="2" charset="-79"/>
              </a:rPr>
              <a:t>POWERPOINT</a:t>
            </a:r>
            <a:endParaRPr lang="zh-CN" altLang="en-US" sz="6600" dirty="0">
              <a:ln w="6350">
                <a:solidFill>
                  <a:schemeClr val="bg1">
                    <a:alpha val="30000"/>
                  </a:schemeClr>
                </a:solidFill>
              </a:ln>
              <a:solidFill>
                <a:schemeClr val="bg1">
                  <a:alpha val="5000"/>
                </a:schemeClr>
              </a:solidFill>
              <a:latin typeface="+mj-ea"/>
              <a:ea typeface="+mj-ea"/>
              <a:cs typeface="Aharoni" panose="02010803020104030203" pitchFamily="2" charset="-79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3485252" y="5777515"/>
            <a:ext cx="5423773" cy="459879"/>
            <a:chOff x="3384114" y="5139985"/>
            <a:chExt cx="5423773" cy="459879"/>
          </a:xfrm>
        </p:grpSpPr>
        <p:sp>
          <p:nvSpPr>
            <p:cNvPr id="42" name="矩形 41"/>
            <p:cNvSpPr/>
            <p:nvPr/>
          </p:nvSpPr>
          <p:spPr>
            <a:xfrm>
              <a:off x="3524735" y="5171006"/>
              <a:ext cx="5142531" cy="385319"/>
            </a:xfrm>
            <a:prstGeom prst="rect">
              <a:avLst/>
            </a:prstGeom>
            <a:noFill/>
            <a:ln w="25400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3488735" y="5139985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3488735" y="5527864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8629935" y="5139985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8629935" y="5527864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384114" y="5298102"/>
              <a:ext cx="5423773" cy="1311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700" dirty="0">
                  <a:solidFill>
                    <a:schemeClr val="accent3"/>
                  </a:solidFill>
                  <a:latin typeface="+mn-ea"/>
                </a:rPr>
                <a:t>LOREM IPSUM DOLOR SIT AMET, CONSECTETUER ADIPISCING ELIT. MAECENAS PORTTITOR CONGUE MASSA. </a:t>
              </a:r>
              <a:endParaRPr lang="en-US" altLang="zh-CN" sz="700" dirty="0">
                <a:solidFill>
                  <a:schemeClr val="accent3"/>
                </a:solidFill>
                <a:latin typeface="+mn-ea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43984" y="6258091"/>
            <a:ext cx="1405636" cy="361360"/>
            <a:chOff x="9010236" y="5260919"/>
            <a:chExt cx="1807749" cy="464735"/>
          </a:xfrm>
        </p:grpSpPr>
        <p:sp>
          <p:nvSpPr>
            <p:cNvPr id="49" name="矩形 48"/>
            <p:cNvSpPr/>
            <p:nvPr/>
          </p:nvSpPr>
          <p:spPr>
            <a:xfrm>
              <a:off x="9115425" y="5313105"/>
              <a:ext cx="1702560" cy="217878"/>
            </a:xfrm>
            <a:prstGeom prst="rect">
              <a:avLst/>
            </a:prstGeom>
            <a:pattFill prst="lgCheck">
              <a:fgClr>
                <a:schemeClr val="bg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 flipH="1">
              <a:off x="9115425" y="5313105"/>
              <a:ext cx="1702560" cy="217878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9010236" y="5260919"/>
              <a:ext cx="463769" cy="464735"/>
              <a:chOff x="10550306" y="5260919"/>
              <a:chExt cx="463769" cy="464735"/>
            </a:xfrm>
          </p:grpSpPr>
          <p:sp>
            <p:nvSpPr>
              <p:cNvPr id="52" name="矩形: 圆角 51"/>
              <p:cNvSpPr/>
              <p:nvPr/>
            </p:nvSpPr>
            <p:spPr>
              <a:xfrm>
                <a:off x="10550306" y="5260919"/>
                <a:ext cx="463769" cy="464735"/>
              </a:xfrm>
              <a:prstGeom prst="roundRect">
                <a:avLst/>
              </a:prstGeom>
              <a:solidFill>
                <a:schemeClr val="tx1">
                  <a:alpha val="30000"/>
                </a:schemeClr>
              </a:solidFill>
              <a:ln w="6350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  <a:softEdge rad="177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: 圆角 52"/>
              <p:cNvSpPr/>
              <p:nvPr/>
            </p:nvSpPr>
            <p:spPr>
              <a:xfrm>
                <a:off x="10579876" y="5283869"/>
                <a:ext cx="273904" cy="273904"/>
              </a:xfrm>
              <a:prstGeom prst="round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1094595" y="4446633"/>
            <a:ext cx="1104150" cy="621236"/>
            <a:chOff x="6096000" y="1374594"/>
            <a:chExt cx="757950" cy="426451"/>
          </a:xfrm>
        </p:grpSpPr>
        <p:sp>
          <p:nvSpPr>
            <p:cNvPr id="88" name="矩形 87"/>
            <p:cNvSpPr/>
            <p:nvPr/>
          </p:nvSpPr>
          <p:spPr>
            <a:xfrm>
              <a:off x="6122644" y="1405152"/>
              <a:ext cx="708338" cy="3692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6800663" y="1747758"/>
              <a:ext cx="53287" cy="5328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0" name="椭圆 89"/>
            <p:cNvSpPr/>
            <p:nvPr/>
          </p:nvSpPr>
          <p:spPr>
            <a:xfrm>
              <a:off x="6800663" y="1379219"/>
              <a:ext cx="53287" cy="5328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6096000" y="1747758"/>
              <a:ext cx="53287" cy="5328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6096000" y="1374594"/>
              <a:ext cx="53287" cy="5328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519808" y="3199456"/>
            <a:ext cx="1897382" cy="439938"/>
            <a:chOff x="4590445" y="4136448"/>
            <a:chExt cx="1302469" cy="444502"/>
          </a:xfrm>
        </p:grpSpPr>
        <p:sp>
          <p:nvSpPr>
            <p:cNvPr id="81" name="矩形: 圆角 80"/>
            <p:cNvSpPr/>
            <p:nvPr/>
          </p:nvSpPr>
          <p:spPr>
            <a:xfrm>
              <a:off x="4590445" y="4136448"/>
              <a:ext cx="1302469" cy="377824"/>
            </a:xfrm>
            <a:prstGeom prst="round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70000"/>
                    <a:lumOff val="30000"/>
                  </a:schemeClr>
                </a:gs>
              </a:gsLst>
              <a:lin ang="0" scaled="0"/>
            </a:gradFill>
            <a:ln>
              <a:noFill/>
            </a:ln>
            <a:effectLst>
              <a:outerShdw blurRad="114300" dist="63500" dir="5400000" algn="t" rotWithShape="0">
                <a:schemeClr val="tx2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2" name="矩形: 圆角 81"/>
            <p:cNvSpPr/>
            <p:nvPr/>
          </p:nvSpPr>
          <p:spPr>
            <a:xfrm>
              <a:off x="4771766" y="4203126"/>
              <a:ext cx="1030570" cy="377824"/>
            </a:xfrm>
            <a:prstGeom prst="roundRect">
              <a:avLst/>
            </a:prstGeom>
            <a:solidFill>
              <a:srgbClr val="F3F3F5"/>
            </a:solidFill>
            <a:ln w="25400">
              <a:gradFill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</a:ln>
            <a:effectLst>
              <a:outerShdw blurRad="723900" dist="5334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8" name="矩形: 圆角 57"/>
          <p:cNvSpPr/>
          <p:nvPr/>
        </p:nvSpPr>
        <p:spPr>
          <a:xfrm>
            <a:off x="4258479" y="3386125"/>
            <a:ext cx="874100" cy="66602"/>
          </a:xfrm>
          <a:prstGeom prst="roundRect">
            <a:avLst>
              <a:gd name="adj" fmla="val 37575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0000"/>
                  <a:lumOff val="30000"/>
                </a:schemeClr>
              </a:gs>
            </a:gsLst>
            <a:lin ang="0" scaled="0"/>
          </a:gradFill>
          <a:ln>
            <a:noFill/>
          </a:ln>
          <a:effectLst>
            <a:outerShdw blurRad="114300" dist="63500" dir="5400000" algn="t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9" name="矩形: 圆角 58"/>
          <p:cNvSpPr/>
          <p:nvPr/>
        </p:nvSpPr>
        <p:spPr>
          <a:xfrm>
            <a:off x="1419251" y="4371029"/>
            <a:ext cx="1260369" cy="550398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0000"/>
                  <a:lumOff val="30000"/>
                </a:schemeClr>
              </a:gs>
            </a:gsLst>
            <a:lin ang="0" scaled="0"/>
          </a:gradFill>
          <a:ln>
            <a:noFill/>
          </a:ln>
          <a:effectLst>
            <a:outerShdw blurRad="114300" dist="63500" dir="5400000" algn="t" rotWithShape="0">
              <a:schemeClr val="tx2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0" name="任意多边形: 形状 59"/>
          <p:cNvSpPr/>
          <p:nvPr/>
        </p:nvSpPr>
        <p:spPr>
          <a:xfrm flipV="1">
            <a:off x="1838561" y="1668251"/>
            <a:ext cx="2392852" cy="2211245"/>
          </a:xfrm>
          <a:custGeom>
            <a:avLst/>
            <a:gdLst>
              <a:gd name="connsiteX0" fmla="*/ 822186 w 1642587"/>
              <a:gd name="connsiteY0" fmla="*/ 1517922 h 1517922"/>
              <a:gd name="connsiteX1" fmla="*/ 945480 w 1642587"/>
              <a:gd name="connsiteY1" fmla="*/ 1466851 h 1517922"/>
              <a:gd name="connsiteX2" fmla="*/ 1642587 w 1642587"/>
              <a:gd name="connsiteY2" fmla="*/ 769745 h 1517922"/>
              <a:gd name="connsiteX3" fmla="*/ 1636784 w 1642587"/>
              <a:gd name="connsiteY3" fmla="*/ 761139 h 1517922"/>
              <a:gd name="connsiteX4" fmla="*/ 1633553 w 1642587"/>
              <a:gd name="connsiteY4" fmla="*/ 758961 h 1517922"/>
              <a:gd name="connsiteX5" fmla="*/ 1636784 w 1642587"/>
              <a:gd name="connsiteY5" fmla="*/ 756782 h 1517922"/>
              <a:gd name="connsiteX6" fmla="*/ 1642587 w 1642587"/>
              <a:gd name="connsiteY6" fmla="*/ 748176 h 1517922"/>
              <a:gd name="connsiteX7" fmla="*/ 945480 w 1642587"/>
              <a:gd name="connsiteY7" fmla="*/ 51070 h 1517922"/>
              <a:gd name="connsiteX8" fmla="*/ 698892 w 1642587"/>
              <a:gd name="connsiteY8" fmla="*/ 51070 h 1517922"/>
              <a:gd name="connsiteX9" fmla="*/ 0 w 1642587"/>
              <a:gd name="connsiteY9" fmla="*/ 749961 h 1517922"/>
              <a:gd name="connsiteX10" fmla="*/ 4599 w 1642587"/>
              <a:gd name="connsiteY10" fmla="*/ 756782 h 1517922"/>
              <a:gd name="connsiteX11" fmla="*/ 7830 w 1642587"/>
              <a:gd name="connsiteY11" fmla="*/ 758961 h 1517922"/>
              <a:gd name="connsiteX12" fmla="*/ 4599 w 1642587"/>
              <a:gd name="connsiteY12" fmla="*/ 761139 h 1517922"/>
              <a:gd name="connsiteX13" fmla="*/ 0 w 1642587"/>
              <a:gd name="connsiteY13" fmla="*/ 767960 h 1517922"/>
              <a:gd name="connsiteX14" fmla="*/ 698892 w 1642587"/>
              <a:gd name="connsiteY14" fmla="*/ 1466851 h 1517922"/>
              <a:gd name="connsiteX15" fmla="*/ 822186 w 1642587"/>
              <a:gd name="connsiteY15" fmla="*/ 1517922 h 151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42587" h="1517922">
                <a:moveTo>
                  <a:pt x="822186" y="1517922"/>
                </a:moveTo>
                <a:cubicBezTo>
                  <a:pt x="866810" y="1517922"/>
                  <a:pt x="911433" y="1500898"/>
                  <a:pt x="945480" y="1466851"/>
                </a:cubicBezTo>
                <a:lnTo>
                  <a:pt x="1642587" y="769745"/>
                </a:lnTo>
                <a:lnTo>
                  <a:pt x="1636784" y="761139"/>
                </a:lnTo>
                <a:lnTo>
                  <a:pt x="1633553" y="758961"/>
                </a:lnTo>
                <a:lnTo>
                  <a:pt x="1636784" y="756782"/>
                </a:lnTo>
                <a:lnTo>
                  <a:pt x="1642587" y="748176"/>
                </a:lnTo>
                <a:lnTo>
                  <a:pt x="945480" y="51070"/>
                </a:lnTo>
                <a:cubicBezTo>
                  <a:pt x="877386" y="-17024"/>
                  <a:pt x="766986" y="-17024"/>
                  <a:pt x="698892" y="51070"/>
                </a:cubicBezTo>
                <a:lnTo>
                  <a:pt x="0" y="749961"/>
                </a:lnTo>
                <a:lnTo>
                  <a:pt x="4599" y="756782"/>
                </a:lnTo>
                <a:lnTo>
                  <a:pt x="7830" y="758961"/>
                </a:lnTo>
                <a:lnTo>
                  <a:pt x="4599" y="761139"/>
                </a:lnTo>
                <a:lnTo>
                  <a:pt x="0" y="767960"/>
                </a:lnTo>
                <a:lnTo>
                  <a:pt x="698892" y="1466851"/>
                </a:lnTo>
                <a:cubicBezTo>
                  <a:pt x="732939" y="1500898"/>
                  <a:pt x="777563" y="1517922"/>
                  <a:pt x="822186" y="151792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0000"/>
                  <a:lumOff val="30000"/>
                </a:schemeClr>
              </a:gs>
            </a:gsLst>
            <a:lin ang="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0"/>
            </a:gradFill>
          </a:ln>
          <a:effectLst>
            <a:outerShdw blurRad="114300" dist="63500" dir="5400000" algn="t" rotWithShape="0">
              <a:schemeClr val="tx2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2063103" y="2295978"/>
            <a:ext cx="2008962" cy="2003850"/>
          </a:xfrm>
          <a:prstGeom prst="rect">
            <a:avLst/>
          </a:prstGeom>
          <a:solidFill>
            <a:schemeClr val="bg1"/>
          </a:solidFill>
          <a:ln w="25400">
            <a:gradFill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</a:ln>
          <a:effectLst>
            <a:outerShdw blurRad="723900" dist="5334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: 形状 61"/>
          <p:cNvSpPr/>
          <p:nvPr/>
        </p:nvSpPr>
        <p:spPr>
          <a:xfrm>
            <a:off x="1779679" y="2755696"/>
            <a:ext cx="2526492" cy="2003850"/>
          </a:xfrm>
          <a:custGeom>
            <a:avLst/>
            <a:gdLst>
              <a:gd name="connsiteX0" fmla="*/ 46471 w 1734325"/>
              <a:gd name="connsiteY0" fmla="*/ 0 h 1375555"/>
              <a:gd name="connsiteX1" fmla="*/ 745363 w 1734325"/>
              <a:gd name="connsiteY1" fmla="*/ 698891 h 1375555"/>
              <a:gd name="connsiteX2" fmla="*/ 991951 w 1734325"/>
              <a:gd name="connsiteY2" fmla="*/ 698891 h 1375555"/>
              <a:gd name="connsiteX3" fmla="*/ 1689058 w 1734325"/>
              <a:gd name="connsiteY3" fmla="*/ 1785 h 1375555"/>
              <a:gd name="connsiteX4" fmla="*/ 1720623 w 1734325"/>
              <a:gd name="connsiteY4" fmla="*/ 48602 h 1375555"/>
              <a:gd name="connsiteX5" fmla="*/ 1734325 w 1734325"/>
              <a:gd name="connsiteY5" fmla="*/ 116473 h 1375555"/>
              <a:gd name="connsiteX6" fmla="*/ 1734325 w 1734325"/>
              <a:gd name="connsiteY6" fmla="*/ 1201191 h 1375555"/>
              <a:gd name="connsiteX7" fmla="*/ 1559961 w 1734325"/>
              <a:gd name="connsiteY7" fmla="*/ 1375555 h 1375555"/>
              <a:gd name="connsiteX8" fmla="*/ 174364 w 1734325"/>
              <a:gd name="connsiteY8" fmla="*/ 1375555 h 1375555"/>
              <a:gd name="connsiteX9" fmla="*/ 0 w 1734325"/>
              <a:gd name="connsiteY9" fmla="*/ 1201191 h 1375555"/>
              <a:gd name="connsiteX10" fmla="*/ 0 w 1734325"/>
              <a:gd name="connsiteY10" fmla="*/ 116473 h 1375555"/>
              <a:gd name="connsiteX11" fmla="*/ 13702 w 1734325"/>
              <a:gd name="connsiteY11" fmla="*/ 48602 h 1375555"/>
              <a:gd name="connsiteX12" fmla="*/ 46471 w 1734325"/>
              <a:gd name="connsiteY12" fmla="*/ 0 h 137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34325" h="1375555">
                <a:moveTo>
                  <a:pt x="46471" y="0"/>
                </a:moveTo>
                <a:lnTo>
                  <a:pt x="745363" y="698891"/>
                </a:lnTo>
                <a:cubicBezTo>
                  <a:pt x="813457" y="766985"/>
                  <a:pt x="923857" y="766985"/>
                  <a:pt x="991951" y="698891"/>
                </a:cubicBezTo>
                <a:lnTo>
                  <a:pt x="1689058" y="1785"/>
                </a:lnTo>
                <a:lnTo>
                  <a:pt x="1720623" y="48602"/>
                </a:lnTo>
                <a:cubicBezTo>
                  <a:pt x="1729446" y="69463"/>
                  <a:pt x="1734325" y="92398"/>
                  <a:pt x="1734325" y="116473"/>
                </a:cubicBezTo>
                <a:lnTo>
                  <a:pt x="1734325" y="1201191"/>
                </a:lnTo>
                <a:cubicBezTo>
                  <a:pt x="1734325" y="1297490"/>
                  <a:pt x="1656260" y="1375555"/>
                  <a:pt x="1559961" y="1375555"/>
                </a:cubicBezTo>
                <a:lnTo>
                  <a:pt x="174364" y="1375555"/>
                </a:lnTo>
                <a:cubicBezTo>
                  <a:pt x="78065" y="1375555"/>
                  <a:pt x="0" y="1297490"/>
                  <a:pt x="0" y="1201191"/>
                </a:cubicBezTo>
                <a:lnTo>
                  <a:pt x="0" y="116473"/>
                </a:lnTo>
                <a:cubicBezTo>
                  <a:pt x="0" y="92398"/>
                  <a:pt x="4879" y="69463"/>
                  <a:pt x="13702" y="48602"/>
                </a:cubicBezTo>
                <a:lnTo>
                  <a:pt x="46471" y="0"/>
                </a:lnTo>
                <a:close/>
              </a:path>
            </a:pathLst>
          </a:custGeom>
          <a:solidFill>
            <a:srgbClr val="F3F3F5"/>
          </a:solidFill>
          <a:ln w="25400">
            <a:gradFill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</a:ln>
          <a:effectLst>
            <a:outerShdw blurRad="2159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任意多边形: 形状 62"/>
          <p:cNvSpPr/>
          <p:nvPr/>
        </p:nvSpPr>
        <p:spPr>
          <a:xfrm flipV="1">
            <a:off x="1841040" y="3582702"/>
            <a:ext cx="2392852" cy="1176845"/>
          </a:xfrm>
          <a:custGeom>
            <a:avLst/>
            <a:gdLst>
              <a:gd name="connsiteX0" fmla="*/ 127893 w 1642587"/>
              <a:gd name="connsiteY0" fmla="*/ 0 h 807852"/>
              <a:gd name="connsiteX1" fmla="*/ 1513490 w 1642587"/>
              <a:gd name="connsiteY1" fmla="*/ 0 h 807852"/>
              <a:gd name="connsiteX2" fmla="*/ 1636784 w 1642587"/>
              <a:gd name="connsiteY2" fmla="*/ 51070 h 807852"/>
              <a:gd name="connsiteX3" fmla="*/ 1642587 w 1642587"/>
              <a:gd name="connsiteY3" fmla="*/ 59676 h 807852"/>
              <a:gd name="connsiteX4" fmla="*/ 945480 w 1642587"/>
              <a:gd name="connsiteY4" fmla="*/ 756782 h 807852"/>
              <a:gd name="connsiteX5" fmla="*/ 698892 w 1642587"/>
              <a:gd name="connsiteY5" fmla="*/ 756782 h 807852"/>
              <a:gd name="connsiteX6" fmla="*/ 0 w 1642587"/>
              <a:gd name="connsiteY6" fmla="*/ 57891 h 807852"/>
              <a:gd name="connsiteX7" fmla="*/ 4599 w 1642587"/>
              <a:gd name="connsiteY7" fmla="*/ 51070 h 807852"/>
              <a:gd name="connsiteX8" fmla="*/ 127893 w 1642587"/>
              <a:gd name="connsiteY8" fmla="*/ 0 h 807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2587" h="807852">
                <a:moveTo>
                  <a:pt x="127893" y="0"/>
                </a:moveTo>
                <a:lnTo>
                  <a:pt x="1513490" y="0"/>
                </a:lnTo>
                <a:cubicBezTo>
                  <a:pt x="1561640" y="0"/>
                  <a:pt x="1605231" y="19516"/>
                  <a:pt x="1636784" y="51070"/>
                </a:cubicBezTo>
                <a:lnTo>
                  <a:pt x="1642587" y="59676"/>
                </a:lnTo>
                <a:lnTo>
                  <a:pt x="945480" y="756782"/>
                </a:lnTo>
                <a:cubicBezTo>
                  <a:pt x="877386" y="824876"/>
                  <a:pt x="766986" y="824876"/>
                  <a:pt x="698892" y="756782"/>
                </a:cubicBezTo>
                <a:lnTo>
                  <a:pt x="0" y="57891"/>
                </a:lnTo>
                <a:lnTo>
                  <a:pt x="4599" y="51070"/>
                </a:lnTo>
                <a:cubicBezTo>
                  <a:pt x="36153" y="19516"/>
                  <a:pt x="79744" y="0"/>
                  <a:pt x="127893" y="0"/>
                </a:cubicBezTo>
                <a:close/>
              </a:path>
            </a:pathLst>
          </a:custGeom>
          <a:solidFill>
            <a:srgbClr val="F3F3F5"/>
          </a:solidFill>
          <a:ln w="25400">
            <a:gradFill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</a:ln>
          <a:effectLst>
            <a:outerShdw blurRad="723900" dist="5334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4" name="组合 63"/>
          <p:cNvGrpSpPr/>
          <p:nvPr/>
        </p:nvGrpSpPr>
        <p:grpSpPr>
          <a:xfrm>
            <a:off x="2781584" y="3367732"/>
            <a:ext cx="511765" cy="511763"/>
            <a:chOff x="3941658" y="4318745"/>
            <a:chExt cx="647702" cy="647702"/>
          </a:xfrm>
        </p:grpSpPr>
        <p:sp>
          <p:nvSpPr>
            <p:cNvPr id="79" name="星形: 五角 78"/>
            <p:cNvSpPr/>
            <p:nvPr/>
          </p:nvSpPr>
          <p:spPr>
            <a:xfrm>
              <a:off x="4002318" y="4384169"/>
              <a:ext cx="526383" cy="526383"/>
            </a:xfrm>
            <a:prstGeom prst="star5">
              <a:avLst>
                <a:gd name="adj" fmla="val 23681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  <a:effectLst>
              <a:outerShdw blurRad="114300" dist="63500" dir="5400000" algn="t" rotWithShape="0">
                <a:schemeClr val="tx2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0" name="星形: 五角 79"/>
            <p:cNvSpPr/>
            <p:nvPr/>
          </p:nvSpPr>
          <p:spPr>
            <a:xfrm>
              <a:off x="3941658" y="4318745"/>
              <a:ext cx="647702" cy="647702"/>
            </a:xfrm>
            <a:prstGeom prst="star5">
              <a:avLst>
                <a:gd name="adj" fmla="val 23355"/>
                <a:gd name="hf" fmla="val 105146"/>
                <a:gd name="vf" fmla="val 110557"/>
              </a:avLst>
            </a:prstGeom>
            <a:noFill/>
            <a:ln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0" scaled="0"/>
              </a:gradFill>
            </a:ln>
            <a:effectLst>
              <a:outerShdw blurRad="114300" dist="63500" dir="5400000" algn="t" rotWithShape="0">
                <a:schemeClr val="tx2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65" name="矩形: 圆角 64"/>
          <p:cNvSpPr/>
          <p:nvPr/>
        </p:nvSpPr>
        <p:spPr>
          <a:xfrm>
            <a:off x="2632039" y="2642378"/>
            <a:ext cx="874100" cy="66602"/>
          </a:xfrm>
          <a:prstGeom prst="roundRect">
            <a:avLst>
              <a:gd name="adj" fmla="val 37575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6" name="矩形: 圆角 65"/>
          <p:cNvSpPr/>
          <p:nvPr/>
        </p:nvSpPr>
        <p:spPr>
          <a:xfrm>
            <a:off x="2632039" y="2972657"/>
            <a:ext cx="874100" cy="66602"/>
          </a:xfrm>
          <a:prstGeom prst="roundRect">
            <a:avLst>
              <a:gd name="adj" fmla="val 37575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7" name="矩形: 圆角 66"/>
          <p:cNvSpPr/>
          <p:nvPr/>
        </p:nvSpPr>
        <p:spPr>
          <a:xfrm>
            <a:off x="2632039" y="2807517"/>
            <a:ext cx="874100" cy="66602"/>
          </a:xfrm>
          <a:prstGeom prst="roundRect">
            <a:avLst>
              <a:gd name="adj" fmla="val 37575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3849628" y="4245336"/>
            <a:ext cx="781198" cy="781198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0000"/>
                  <a:lumOff val="30000"/>
                </a:schemeClr>
              </a:gs>
            </a:gsLst>
            <a:lin ang="0" scaled="0"/>
          </a:gradFill>
          <a:ln>
            <a:noFill/>
          </a:ln>
          <a:effectLst>
            <a:outerShdw blurRad="114300" dist="63500" dir="5400000" algn="t" rotWithShape="0">
              <a:schemeClr val="tx2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3752494" y="4148202"/>
            <a:ext cx="975465" cy="975465"/>
          </a:xfrm>
          <a:prstGeom prst="ellipse">
            <a:avLst/>
          </a:prstGeom>
          <a:noFill/>
          <a:ln>
            <a:gradFill>
              <a:gsLst>
                <a:gs pos="0">
                  <a:schemeClr val="accent1"/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0" scaled="0"/>
            </a:gradFill>
            <a:prstDash val="sysDash"/>
          </a:ln>
          <a:effectLst>
            <a:outerShdw blurRad="114300" dist="63500" dir="5400000" algn="t" rotWithShape="0">
              <a:schemeClr val="tx2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0" name="组合 69"/>
          <p:cNvGrpSpPr/>
          <p:nvPr/>
        </p:nvGrpSpPr>
        <p:grpSpPr>
          <a:xfrm>
            <a:off x="4081758" y="4539840"/>
            <a:ext cx="316938" cy="192192"/>
            <a:chOff x="5024311" y="5134267"/>
            <a:chExt cx="217564" cy="131931"/>
          </a:xfrm>
        </p:grpSpPr>
        <p:sp>
          <p:nvSpPr>
            <p:cNvPr id="77" name="矩形 62"/>
            <p:cNvSpPr/>
            <p:nvPr/>
          </p:nvSpPr>
          <p:spPr>
            <a:xfrm rot="18900000">
              <a:off x="5082620" y="5134267"/>
              <a:ext cx="131931" cy="131931"/>
            </a:xfrm>
            <a:custGeom>
              <a:avLst/>
              <a:gdLst>
                <a:gd name="connsiteX0" fmla="*/ 0 w 394955"/>
                <a:gd name="connsiteY0" fmla="*/ 0 h 394955"/>
                <a:gd name="connsiteX1" fmla="*/ 394955 w 394955"/>
                <a:gd name="connsiteY1" fmla="*/ 0 h 394955"/>
                <a:gd name="connsiteX2" fmla="*/ 394955 w 394955"/>
                <a:gd name="connsiteY2" fmla="*/ 394955 h 394955"/>
                <a:gd name="connsiteX3" fmla="*/ 0 w 394955"/>
                <a:gd name="connsiteY3" fmla="*/ 394955 h 394955"/>
                <a:gd name="connsiteX4" fmla="*/ 0 w 394955"/>
                <a:gd name="connsiteY4" fmla="*/ 0 h 394955"/>
                <a:gd name="connsiteX0-1" fmla="*/ 0 w 394955"/>
                <a:gd name="connsiteY0-2" fmla="*/ 0 h 394955"/>
                <a:gd name="connsiteX1-3" fmla="*/ 394955 w 394955"/>
                <a:gd name="connsiteY1-4" fmla="*/ 0 h 394955"/>
                <a:gd name="connsiteX2-5" fmla="*/ 394955 w 394955"/>
                <a:gd name="connsiteY2-6" fmla="*/ 394955 h 394955"/>
                <a:gd name="connsiteX3-7" fmla="*/ 0 w 394955"/>
                <a:gd name="connsiteY3-8" fmla="*/ 394955 h 394955"/>
                <a:gd name="connsiteX4-9" fmla="*/ 91440 w 394955"/>
                <a:gd name="connsiteY4-10" fmla="*/ 91440 h 394955"/>
                <a:gd name="connsiteX0-11" fmla="*/ 0 w 394955"/>
                <a:gd name="connsiteY0-12" fmla="*/ 0 h 394955"/>
                <a:gd name="connsiteX1-13" fmla="*/ 394955 w 394955"/>
                <a:gd name="connsiteY1-14" fmla="*/ 0 h 394955"/>
                <a:gd name="connsiteX2-15" fmla="*/ 394955 w 394955"/>
                <a:gd name="connsiteY2-16" fmla="*/ 394955 h 394955"/>
                <a:gd name="connsiteX3-17" fmla="*/ 0 w 394955"/>
                <a:gd name="connsiteY3-18" fmla="*/ 394955 h 394955"/>
                <a:gd name="connsiteX0-19" fmla="*/ 394955 w 394955"/>
                <a:gd name="connsiteY0-20" fmla="*/ 0 h 394955"/>
                <a:gd name="connsiteX1-21" fmla="*/ 394955 w 394955"/>
                <a:gd name="connsiteY1-22" fmla="*/ 394955 h 394955"/>
                <a:gd name="connsiteX2-23" fmla="*/ 0 w 394955"/>
                <a:gd name="connsiteY2-24" fmla="*/ 394955 h 394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394955" h="394955">
                  <a:moveTo>
                    <a:pt x="394955" y="0"/>
                  </a:moveTo>
                  <a:lnTo>
                    <a:pt x="394955" y="394955"/>
                  </a:lnTo>
                  <a:lnTo>
                    <a:pt x="0" y="394955"/>
                  </a:lnTo>
                </a:path>
              </a:pathLst>
            </a:custGeom>
            <a:noFill/>
            <a:ln w="44450" cap="rnd">
              <a:solidFill>
                <a:schemeClr val="bg1"/>
              </a:solidFill>
              <a:round/>
            </a:ln>
            <a:effectLst>
              <a:outerShdw blurRad="76200" dist="38100" dir="5400000" algn="t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8" name="直接连接符 77"/>
            <p:cNvCxnSpPr>
              <a:stCxn id="77" idx="1"/>
            </p:cNvCxnSpPr>
            <p:nvPr/>
          </p:nvCxnSpPr>
          <p:spPr>
            <a:xfrm flipH="1">
              <a:off x="5024311" y="5200233"/>
              <a:ext cx="217564" cy="7639"/>
            </a:xfrm>
            <a:prstGeom prst="line">
              <a:avLst/>
            </a:prstGeom>
            <a:noFill/>
            <a:ln w="44450" cap="rnd">
              <a:solidFill>
                <a:schemeClr val="bg1"/>
              </a:solidFill>
              <a:round/>
            </a:ln>
            <a:effectLst>
              <a:outerShdw blurRad="76200" dist="38100" dir="5400000" algn="t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71" name="3D 模型 7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/>
          <a:stretch>
            <a:fillRect/>
          </a:stretch>
        </p:blipFill>
        <p:spPr>
          <a:xfrm rot="1217356">
            <a:off x="1510604" y="2773849"/>
            <a:ext cx="455683" cy="455683"/>
          </a:xfrm>
          <a:prstGeom prst="rect">
            <a:avLst/>
          </a:prstGeom>
        </p:spPr>
      </p:pic>
      <p:pic>
        <p:nvPicPr>
          <p:cNvPr id="72" name="3D 模型 7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015" y="1824583"/>
            <a:ext cx="178884" cy="178884"/>
          </a:xfrm>
          <a:prstGeom prst="rect">
            <a:avLst/>
          </a:prstGeom>
          <a:effectLst/>
        </p:spPr>
      </p:pic>
      <p:sp>
        <p:nvSpPr>
          <p:cNvPr id="73" name="矩形: 圆角 72"/>
          <p:cNvSpPr/>
          <p:nvPr/>
        </p:nvSpPr>
        <p:spPr>
          <a:xfrm>
            <a:off x="3786744" y="3843263"/>
            <a:ext cx="874100" cy="66602"/>
          </a:xfrm>
          <a:prstGeom prst="roundRect">
            <a:avLst>
              <a:gd name="adj" fmla="val 37575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0000"/>
                  <a:lumOff val="30000"/>
                </a:schemeClr>
              </a:gs>
            </a:gsLst>
            <a:lin ang="0" scaled="0"/>
          </a:gradFill>
          <a:ln>
            <a:noFill/>
          </a:ln>
          <a:effectLst>
            <a:outerShdw blurRad="114300" dist="63500" dir="5400000" algn="t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4" name="矩形: 圆角 73"/>
          <p:cNvSpPr/>
          <p:nvPr/>
        </p:nvSpPr>
        <p:spPr>
          <a:xfrm>
            <a:off x="3916368" y="3954380"/>
            <a:ext cx="874100" cy="66602"/>
          </a:xfrm>
          <a:prstGeom prst="roundRect">
            <a:avLst>
              <a:gd name="adj" fmla="val 37575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0000"/>
                  <a:lumOff val="30000"/>
                </a:schemeClr>
              </a:gs>
            </a:gsLst>
            <a:lin ang="0" scaled="0"/>
          </a:gradFill>
          <a:ln>
            <a:noFill/>
          </a:ln>
          <a:effectLst>
            <a:outerShdw blurRad="114300" dist="63500" dir="5400000" algn="t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75" name="矩形: 圆角 74"/>
          <p:cNvSpPr/>
          <p:nvPr/>
        </p:nvSpPr>
        <p:spPr>
          <a:xfrm>
            <a:off x="1295381" y="4569333"/>
            <a:ext cx="874100" cy="66602"/>
          </a:xfrm>
          <a:prstGeom prst="roundRect">
            <a:avLst>
              <a:gd name="adj" fmla="val 37575"/>
            </a:avLst>
          </a:prstGeom>
          <a:solidFill>
            <a:srgbClr val="F3F3F5"/>
          </a:solidFill>
          <a:ln w="25400">
            <a:gradFill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</a:ln>
          <a:effectLst>
            <a:outerShdw blurRad="723900" dist="5334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/>
          <p:cNvSpPr/>
          <p:nvPr/>
        </p:nvSpPr>
        <p:spPr>
          <a:xfrm>
            <a:off x="840383" y="4738534"/>
            <a:ext cx="874100" cy="66602"/>
          </a:xfrm>
          <a:prstGeom prst="roundRect">
            <a:avLst>
              <a:gd name="adj" fmla="val 37575"/>
            </a:avLst>
          </a:prstGeom>
          <a:solidFill>
            <a:srgbClr val="F3F3F5"/>
          </a:solidFill>
          <a:ln w="25400">
            <a:gradFill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</a:ln>
          <a:effectLst>
            <a:outerShdw blurRad="723900" dist="5334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741670" y="2708910"/>
            <a:ext cx="3733165" cy="2114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6000" b="1">
                <a:solidFill>
                  <a:schemeClr val="tx1"/>
                </a:solidFill>
                <a:uFillTx/>
              </a:rPr>
              <a:t>电子手环</a:t>
            </a:r>
            <a:endParaRPr lang="zh-CN" altLang="en-US" sz="6000" b="1">
              <a:solidFill>
                <a:schemeClr val="tx1"/>
              </a:solidFill>
              <a:uFillTx/>
            </a:endParaRPr>
          </a:p>
          <a:p>
            <a:r>
              <a:rPr lang="zh-CN" altLang="en-US" sz="6000" b="1">
                <a:solidFill>
                  <a:schemeClr val="tx1"/>
                </a:solidFill>
                <a:uFillTx/>
              </a:rPr>
              <a:t>竞品分析</a:t>
            </a:r>
            <a:endParaRPr lang="zh-CN" altLang="en-US" sz="6000" b="1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868170" y="734060"/>
          <a:ext cx="8921750" cy="538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155"/>
                <a:gridCol w="2214245"/>
                <a:gridCol w="2204720"/>
                <a:gridCol w="2246630"/>
              </a:tblGrid>
              <a:tr h="18402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</a:t>
                      </a:r>
                      <a:r>
                        <a:rPr lang="zh-CN" altLang="en-US"/>
                        <a:t>华为手环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小米手</a:t>
                      </a:r>
                      <a:r>
                        <a:rPr lang="zh-CN" altLang="en-US"/>
                        <a:t>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Apple Watch</a:t>
                      </a:r>
                      <a:r>
                        <a:rPr lang="zh-CN" altLang="en-US"/>
                        <a:t>手环</a:t>
                      </a:r>
                      <a:endParaRPr lang="zh-CN" altLang="en-US"/>
                    </a:p>
                  </a:txBody>
                  <a:tcPr/>
                </a:tc>
              </a:tr>
              <a:tr h="10433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品牌</a:t>
                      </a:r>
                      <a:r>
                        <a:rPr lang="zh-CN" altLang="en-US"/>
                        <a:t>优势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华为品牌影响力大，市场占有率高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小米国内受众广泛，品牌口碑好，价格</a:t>
                      </a:r>
                      <a:r>
                        <a:rPr lang="zh-CN" altLang="en-US"/>
                        <a:t>亲民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苹果公司知名度高，科技方面处于领跑</a:t>
                      </a:r>
                      <a:r>
                        <a:rPr lang="zh-CN" altLang="en-US"/>
                        <a:t>地位</a:t>
                      </a:r>
                      <a:endParaRPr lang="zh-CN" altLang="en-US"/>
                    </a:p>
                  </a:txBody>
                  <a:tcPr/>
                </a:tc>
              </a:tr>
              <a:tr h="14630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技术</a:t>
                      </a:r>
                      <a:r>
                        <a:rPr lang="zh-CN" altLang="en-US"/>
                        <a:t>创新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华为手环在健康监测方面技术领先，如心率、血氧、睡眠等数据的精准监测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在创新方面略有滞后，但是功能齐全，发展也十分</a:t>
                      </a:r>
                      <a:r>
                        <a:rPr lang="zh-CN" altLang="en-US"/>
                        <a:t>迅速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对于新功能的开发处于领先</a:t>
                      </a:r>
                      <a:r>
                        <a:rPr lang="zh-CN" altLang="en-US"/>
                        <a:t>地位</a:t>
                      </a:r>
                      <a:endParaRPr lang="zh-CN" altLang="en-US"/>
                    </a:p>
                  </a:txBody>
                  <a:tcPr/>
                </a:tc>
              </a:tr>
              <a:tr h="10433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价格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价格相对较高，部分用户可能认为性价比不够高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小米手环以高性价比著称，功能丰富且价格亲民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价格较高，不适合预算有限的用户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671051" cy="6858000"/>
          </a:xfrm>
          <a:prstGeom prst="rect">
            <a:avLst/>
          </a:prstGeom>
          <a:solidFill>
            <a:srgbClr val="F3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0775" y="449363"/>
            <a:ext cx="839305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400">
                <a:ln w="12700">
                  <a:solidFill>
                    <a:schemeClr val="accent3">
                      <a:alpha val="50000"/>
                    </a:schemeClr>
                  </a:solidFill>
                </a:ln>
                <a:solidFill>
                  <a:schemeClr val="accent3">
                    <a:alpha val="1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altLang="zh-CN" dirty="0"/>
              <a:t>PART THREE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66976" y="630447"/>
            <a:ext cx="881386" cy="1161494"/>
            <a:chOff x="504940" y="571993"/>
            <a:chExt cx="2317520" cy="3054039"/>
          </a:xfrm>
        </p:grpSpPr>
        <p:sp>
          <p:nvSpPr>
            <p:cNvPr id="5" name="矩形 4"/>
            <p:cNvSpPr/>
            <p:nvPr/>
          </p:nvSpPr>
          <p:spPr>
            <a:xfrm>
              <a:off x="660400" y="727453"/>
              <a:ext cx="2006600" cy="2780887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: 圆角 5"/>
            <p:cNvSpPr/>
            <p:nvPr/>
          </p:nvSpPr>
          <p:spPr>
            <a:xfrm>
              <a:off x="504940" y="609761"/>
              <a:ext cx="310919" cy="310919"/>
            </a:xfrm>
            <a:prstGeom prst="round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: 圆角 6"/>
            <p:cNvSpPr/>
            <p:nvPr/>
          </p:nvSpPr>
          <p:spPr>
            <a:xfrm>
              <a:off x="504940" y="3315113"/>
              <a:ext cx="310919" cy="310919"/>
            </a:xfrm>
            <a:prstGeom prst="round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角 7"/>
            <p:cNvSpPr/>
            <p:nvPr/>
          </p:nvSpPr>
          <p:spPr>
            <a:xfrm>
              <a:off x="2511541" y="3315113"/>
              <a:ext cx="310919" cy="310919"/>
            </a:xfrm>
            <a:prstGeom prst="round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8"/>
            <p:cNvSpPr/>
            <p:nvPr/>
          </p:nvSpPr>
          <p:spPr>
            <a:xfrm flipH="1">
              <a:off x="2511541" y="571993"/>
              <a:ext cx="310919" cy="310919"/>
            </a:xfrm>
            <a:prstGeom prst="round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: 圆角 9"/>
          <p:cNvSpPr/>
          <p:nvPr/>
        </p:nvSpPr>
        <p:spPr>
          <a:xfrm>
            <a:off x="1172752" y="1405136"/>
            <a:ext cx="7659349" cy="3942292"/>
          </a:xfrm>
          <a:prstGeom prst="roundRect">
            <a:avLst>
              <a:gd name="adj" fmla="val 5263"/>
            </a:avLst>
          </a:prstGeom>
          <a:solidFill>
            <a:srgbClr val="F3F3F5">
              <a:alpha val="90000"/>
            </a:srgbClr>
          </a:solidFill>
          <a:ln w="25400">
            <a:noFill/>
          </a:ln>
          <a:effectLst>
            <a:outerShdw blurRad="723900" dist="5334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246698" y="2538417"/>
            <a:ext cx="9763063" cy="1683656"/>
          </a:xfrm>
          <a:prstGeom prst="roundRect">
            <a:avLst>
              <a:gd name="adj" fmla="val 7928"/>
            </a:avLst>
          </a:prstGeom>
          <a:gradFill>
            <a:gsLst>
              <a:gs pos="0">
                <a:schemeClr val="bg1"/>
              </a:gs>
              <a:gs pos="100000">
                <a:schemeClr val="bg2">
                  <a:alpha val="90000"/>
                </a:schemeClr>
              </a:gs>
            </a:gsLst>
            <a:lin ang="5400000" scaled="1"/>
          </a:gradFill>
          <a:ln w="25400">
            <a:gradFill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</a:ln>
          <a:effectLst>
            <a:outerShdw blurRad="723900" dist="5334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0551791" y="2985617"/>
            <a:ext cx="858000" cy="858000"/>
            <a:chOff x="10617191" y="3000000"/>
            <a:chExt cx="858000" cy="858000"/>
          </a:xfrm>
        </p:grpSpPr>
        <p:sp>
          <p:nvSpPr>
            <p:cNvPr id="13" name="椭圆 12"/>
            <p:cNvSpPr/>
            <p:nvPr/>
          </p:nvSpPr>
          <p:spPr>
            <a:xfrm>
              <a:off x="10617191" y="3000000"/>
              <a:ext cx="858000" cy="858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 w="25400">
              <a:noFill/>
            </a:ln>
            <a:effectLst>
              <a:outerShdw blurRad="723900" dist="5334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10937409" y="3363034"/>
              <a:ext cx="217564" cy="131931"/>
              <a:chOff x="5404938" y="2430632"/>
              <a:chExt cx="217564" cy="131931"/>
            </a:xfrm>
          </p:grpSpPr>
          <p:sp>
            <p:nvSpPr>
              <p:cNvPr id="15" name="矩形 62"/>
              <p:cNvSpPr/>
              <p:nvPr/>
            </p:nvSpPr>
            <p:spPr>
              <a:xfrm rot="18900000">
                <a:off x="5463247" y="2430632"/>
                <a:ext cx="131931" cy="131931"/>
              </a:xfrm>
              <a:custGeom>
                <a:avLst/>
                <a:gdLst>
                  <a:gd name="connsiteX0" fmla="*/ 0 w 394955"/>
                  <a:gd name="connsiteY0" fmla="*/ 0 h 394955"/>
                  <a:gd name="connsiteX1" fmla="*/ 394955 w 394955"/>
                  <a:gd name="connsiteY1" fmla="*/ 0 h 394955"/>
                  <a:gd name="connsiteX2" fmla="*/ 394955 w 394955"/>
                  <a:gd name="connsiteY2" fmla="*/ 394955 h 394955"/>
                  <a:gd name="connsiteX3" fmla="*/ 0 w 394955"/>
                  <a:gd name="connsiteY3" fmla="*/ 394955 h 394955"/>
                  <a:gd name="connsiteX4" fmla="*/ 0 w 394955"/>
                  <a:gd name="connsiteY4" fmla="*/ 0 h 394955"/>
                  <a:gd name="connsiteX0-1" fmla="*/ 0 w 394955"/>
                  <a:gd name="connsiteY0-2" fmla="*/ 0 h 394955"/>
                  <a:gd name="connsiteX1-3" fmla="*/ 394955 w 394955"/>
                  <a:gd name="connsiteY1-4" fmla="*/ 0 h 394955"/>
                  <a:gd name="connsiteX2-5" fmla="*/ 394955 w 394955"/>
                  <a:gd name="connsiteY2-6" fmla="*/ 394955 h 394955"/>
                  <a:gd name="connsiteX3-7" fmla="*/ 0 w 394955"/>
                  <a:gd name="connsiteY3-8" fmla="*/ 394955 h 394955"/>
                  <a:gd name="connsiteX4-9" fmla="*/ 91440 w 394955"/>
                  <a:gd name="connsiteY4-10" fmla="*/ 91440 h 394955"/>
                  <a:gd name="connsiteX0-11" fmla="*/ 0 w 394955"/>
                  <a:gd name="connsiteY0-12" fmla="*/ 0 h 394955"/>
                  <a:gd name="connsiteX1-13" fmla="*/ 394955 w 394955"/>
                  <a:gd name="connsiteY1-14" fmla="*/ 0 h 394955"/>
                  <a:gd name="connsiteX2-15" fmla="*/ 394955 w 394955"/>
                  <a:gd name="connsiteY2-16" fmla="*/ 394955 h 394955"/>
                  <a:gd name="connsiteX3-17" fmla="*/ 0 w 394955"/>
                  <a:gd name="connsiteY3-18" fmla="*/ 394955 h 394955"/>
                  <a:gd name="connsiteX0-19" fmla="*/ 394955 w 394955"/>
                  <a:gd name="connsiteY0-20" fmla="*/ 0 h 394955"/>
                  <a:gd name="connsiteX1-21" fmla="*/ 394955 w 394955"/>
                  <a:gd name="connsiteY1-22" fmla="*/ 394955 h 394955"/>
                  <a:gd name="connsiteX2-23" fmla="*/ 0 w 394955"/>
                  <a:gd name="connsiteY2-24" fmla="*/ 394955 h 39495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394955" h="394955">
                    <a:moveTo>
                      <a:pt x="394955" y="0"/>
                    </a:moveTo>
                    <a:lnTo>
                      <a:pt x="394955" y="394955"/>
                    </a:lnTo>
                    <a:lnTo>
                      <a:pt x="0" y="394955"/>
                    </a:lnTo>
                  </a:path>
                </a:pathLst>
              </a:custGeom>
              <a:noFill/>
              <a:ln w="44450" cap="rnd">
                <a:solidFill>
                  <a:schemeClr val="bg1"/>
                </a:solidFill>
                <a:round/>
              </a:ln>
              <a:effectLst>
                <a:outerShdw blurRad="76200" dist="38100" dir="5400000" algn="t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连接符 15"/>
              <p:cNvCxnSpPr>
                <a:stCxn id="15" idx="1"/>
              </p:cNvCxnSpPr>
              <p:nvPr/>
            </p:nvCxnSpPr>
            <p:spPr>
              <a:xfrm flipH="1">
                <a:off x="5404938" y="2496598"/>
                <a:ext cx="217564" cy="7639"/>
              </a:xfrm>
              <a:prstGeom prst="line">
                <a:avLst/>
              </a:prstGeom>
              <a:noFill/>
              <a:ln w="44450" cap="rnd">
                <a:solidFill>
                  <a:schemeClr val="bg1"/>
                </a:solidFill>
                <a:round/>
              </a:ln>
              <a:effectLst>
                <a:outerShdw blurRad="76200" dist="38100" dir="5400000" algn="t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7" name="文本框 16"/>
          <p:cNvSpPr txBox="1"/>
          <p:nvPr/>
        </p:nvSpPr>
        <p:spPr>
          <a:xfrm>
            <a:off x="5742305" y="3102610"/>
            <a:ext cx="3556000" cy="127381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>
            <a:defPPr>
              <a:defRPr lang="zh-CN"/>
            </a:defPPr>
            <a:lvl1pPr>
              <a:defRPr sz="4000">
                <a:solidFill>
                  <a:srgbClr val="031443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抖音与微信视频</a:t>
            </a:r>
            <a:endParaRPr lang="zh-CN" altLang="en-US" dirty="0"/>
          </a:p>
          <a:p>
            <a:r>
              <a:rPr lang="zh-CN" altLang="en-US" dirty="0"/>
              <a:t>竞品分析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 rot="16200000">
            <a:off x="8594741" y="2875002"/>
            <a:ext cx="685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600" dirty="0">
                <a:ln w="6350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alpha val="5000"/>
                  </a:schemeClr>
                </a:solidFill>
                <a:latin typeface="+mj-ea"/>
                <a:ea typeface="+mj-ea"/>
                <a:cs typeface="Aharoni" panose="02010803020104030203" pitchFamily="2" charset="-79"/>
              </a:rPr>
              <a:t>POWERPOINT</a:t>
            </a:r>
            <a:endParaRPr lang="zh-CN" altLang="en-US" sz="6600" dirty="0">
              <a:ln w="6350">
                <a:solidFill>
                  <a:schemeClr val="bg1">
                    <a:alpha val="30000"/>
                  </a:schemeClr>
                </a:solidFill>
              </a:ln>
              <a:solidFill>
                <a:schemeClr val="bg1">
                  <a:alpha val="5000"/>
                </a:schemeClr>
              </a:solidFill>
              <a:latin typeface="+mj-ea"/>
              <a:ea typeface="+mj-ea"/>
              <a:cs typeface="Aharoni" panose="02010803020104030203" pitchFamily="2" charset="-79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3485252" y="5777515"/>
            <a:ext cx="5423773" cy="459879"/>
            <a:chOff x="3384114" y="5139985"/>
            <a:chExt cx="5423773" cy="459879"/>
          </a:xfrm>
        </p:grpSpPr>
        <p:sp>
          <p:nvSpPr>
            <p:cNvPr id="42" name="矩形 41"/>
            <p:cNvSpPr/>
            <p:nvPr/>
          </p:nvSpPr>
          <p:spPr>
            <a:xfrm>
              <a:off x="3524735" y="5171006"/>
              <a:ext cx="5142531" cy="385319"/>
            </a:xfrm>
            <a:prstGeom prst="rect">
              <a:avLst/>
            </a:prstGeom>
            <a:noFill/>
            <a:ln w="25400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3488735" y="5139985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3488735" y="5527864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8629935" y="5139985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8629935" y="5527864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384114" y="5298102"/>
              <a:ext cx="5423773" cy="1311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700" dirty="0">
                  <a:solidFill>
                    <a:schemeClr val="accent3"/>
                  </a:solidFill>
                  <a:latin typeface="+mn-ea"/>
                </a:rPr>
                <a:t>LOREM IPSUM DOLOR SIT AMET, CONSECTETUER ADIPISCING ELIT. MAECENAS PORTTITOR CONGUE MASSA. </a:t>
              </a:r>
              <a:endParaRPr lang="en-US" altLang="zh-CN" sz="700" dirty="0">
                <a:solidFill>
                  <a:schemeClr val="accent3"/>
                </a:solidFill>
                <a:latin typeface="+mn-ea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43984" y="6258091"/>
            <a:ext cx="1405636" cy="361360"/>
            <a:chOff x="9010236" y="5260919"/>
            <a:chExt cx="1807749" cy="464735"/>
          </a:xfrm>
        </p:grpSpPr>
        <p:sp>
          <p:nvSpPr>
            <p:cNvPr id="49" name="矩形 48"/>
            <p:cNvSpPr/>
            <p:nvPr/>
          </p:nvSpPr>
          <p:spPr>
            <a:xfrm>
              <a:off x="9115425" y="5313105"/>
              <a:ext cx="1702560" cy="217878"/>
            </a:xfrm>
            <a:prstGeom prst="rect">
              <a:avLst/>
            </a:prstGeom>
            <a:pattFill prst="lgCheck">
              <a:fgClr>
                <a:schemeClr val="bg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 flipH="1">
              <a:off x="9115425" y="5313105"/>
              <a:ext cx="1702560" cy="217878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9010236" y="5260919"/>
              <a:ext cx="463769" cy="464735"/>
              <a:chOff x="10550306" y="5260919"/>
              <a:chExt cx="463769" cy="464735"/>
            </a:xfrm>
          </p:grpSpPr>
          <p:sp>
            <p:nvSpPr>
              <p:cNvPr id="52" name="矩形: 圆角 51"/>
              <p:cNvSpPr/>
              <p:nvPr/>
            </p:nvSpPr>
            <p:spPr>
              <a:xfrm>
                <a:off x="10550306" y="5260919"/>
                <a:ext cx="463769" cy="464735"/>
              </a:xfrm>
              <a:prstGeom prst="roundRect">
                <a:avLst/>
              </a:prstGeom>
              <a:solidFill>
                <a:schemeClr val="tx1">
                  <a:alpha val="30000"/>
                </a:schemeClr>
              </a:solidFill>
              <a:ln w="6350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  <a:softEdge rad="177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: 圆角 52"/>
              <p:cNvSpPr/>
              <p:nvPr/>
            </p:nvSpPr>
            <p:spPr>
              <a:xfrm>
                <a:off x="10579876" y="5283869"/>
                <a:ext cx="273904" cy="273904"/>
              </a:xfrm>
              <a:prstGeom prst="round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5" name="组合 84"/>
          <p:cNvGrpSpPr/>
          <p:nvPr/>
        </p:nvGrpSpPr>
        <p:grpSpPr>
          <a:xfrm>
            <a:off x="3572289" y="4222181"/>
            <a:ext cx="1186060" cy="667322"/>
            <a:chOff x="6096000" y="1374594"/>
            <a:chExt cx="757950" cy="426451"/>
          </a:xfrm>
        </p:grpSpPr>
        <p:sp>
          <p:nvSpPr>
            <p:cNvPr id="117" name="矩形 116"/>
            <p:cNvSpPr/>
            <p:nvPr/>
          </p:nvSpPr>
          <p:spPr>
            <a:xfrm>
              <a:off x="6122644" y="1405152"/>
              <a:ext cx="708338" cy="3692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6800663" y="1747758"/>
              <a:ext cx="53287" cy="5328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6800663" y="1379219"/>
              <a:ext cx="53287" cy="5328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6096000" y="1747758"/>
              <a:ext cx="53287" cy="5328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6096000" y="1374594"/>
              <a:ext cx="53287" cy="5328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6" name="椭圆 85"/>
          <p:cNvSpPr/>
          <p:nvPr/>
        </p:nvSpPr>
        <p:spPr>
          <a:xfrm>
            <a:off x="3963276" y="1935507"/>
            <a:ext cx="1003881" cy="1003881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0000"/>
                  <a:lumOff val="30000"/>
                </a:schemeClr>
              </a:gs>
            </a:gsLst>
            <a:lin ang="0" scaled="0"/>
          </a:gradFill>
          <a:ln>
            <a:noFill/>
          </a:ln>
          <a:effectLst>
            <a:outerShdw blurRad="114300" dist="63500" dir="5400000" algn="t" rotWithShape="0">
              <a:schemeClr val="tx2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3850732" y="1998500"/>
            <a:ext cx="1003881" cy="1003881"/>
          </a:xfrm>
          <a:prstGeom prst="ellipse">
            <a:avLst/>
          </a:prstGeom>
          <a:solidFill>
            <a:srgbClr val="F3F3F5"/>
          </a:solidFill>
          <a:ln w="25400">
            <a:gradFill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</a:ln>
          <a:effectLst>
            <a:outerShdw blurRad="723900" dist="5334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>
            <a:off x="1880627" y="2269359"/>
            <a:ext cx="2245682" cy="2245682"/>
          </a:xfrm>
          <a:prstGeom prst="ellipse">
            <a:avLst/>
          </a:prstGeom>
          <a:solidFill>
            <a:srgbClr val="F3F3F5"/>
          </a:solidFill>
          <a:ln w="25400">
            <a:gradFill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</a:ln>
          <a:effectLst>
            <a:outerShdw blurRad="2159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2439173" y="2827905"/>
            <a:ext cx="1128590" cy="112859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0000"/>
                  <a:lumOff val="30000"/>
                </a:schemeClr>
              </a:gs>
            </a:gsLst>
            <a:lin ang="0" scaled="0"/>
          </a:gradFill>
          <a:ln>
            <a:noFill/>
          </a:ln>
          <a:effectLst>
            <a:outerShdw blurRad="114300" dist="63500" dir="5400000" algn="t" rotWithShape="0">
              <a:schemeClr val="tx2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2298845" y="2687578"/>
            <a:ext cx="1409245" cy="1409245"/>
          </a:xfrm>
          <a:prstGeom prst="ellipse">
            <a:avLst/>
          </a:prstGeom>
          <a:noFill/>
          <a:ln>
            <a:gradFill>
              <a:gsLst>
                <a:gs pos="0">
                  <a:schemeClr val="accent1"/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0" scaled="0"/>
            </a:gradFill>
            <a:prstDash val="sysDash"/>
          </a:ln>
          <a:effectLst>
            <a:outerShdw blurRad="114300" dist="63500" dir="5400000" algn="t" rotWithShape="0">
              <a:schemeClr val="tx2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96" name="组合 95"/>
          <p:cNvGrpSpPr/>
          <p:nvPr/>
        </p:nvGrpSpPr>
        <p:grpSpPr>
          <a:xfrm>
            <a:off x="2599571" y="3182276"/>
            <a:ext cx="801720" cy="520167"/>
            <a:chOff x="4087440" y="4583898"/>
            <a:chExt cx="512338" cy="332412"/>
          </a:xfrm>
        </p:grpSpPr>
        <p:sp>
          <p:nvSpPr>
            <p:cNvPr id="114" name="弧形 113"/>
            <p:cNvSpPr/>
            <p:nvPr/>
          </p:nvSpPr>
          <p:spPr>
            <a:xfrm>
              <a:off x="4087440" y="4583898"/>
              <a:ext cx="219444" cy="219444"/>
            </a:xfrm>
            <a:prstGeom prst="arc">
              <a:avLst>
                <a:gd name="adj1" fmla="val 13034887"/>
                <a:gd name="adj2" fmla="val 19175070"/>
              </a:avLst>
            </a:prstGeom>
            <a:noFill/>
            <a:ln w="44450" cap="rnd">
              <a:solidFill>
                <a:schemeClr val="bg1"/>
              </a:solidFill>
              <a:round/>
            </a:ln>
            <a:effectLst>
              <a:outerShdw blurRad="76200" dist="38100" dir="5400000" algn="t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弧形 114"/>
            <p:cNvSpPr/>
            <p:nvPr/>
          </p:nvSpPr>
          <p:spPr>
            <a:xfrm>
              <a:off x="4380334" y="4583898"/>
              <a:ext cx="219444" cy="219444"/>
            </a:xfrm>
            <a:prstGeom prst="arc">
              <a:avLst>
                <a:gd name="adj1" fmla="val 13034887"/>
                <a:gd name="adj2" fmla="val 19175070"/>
              </a:avLst>
            </a:prstGeom>
            <a:noFill/>
            <a:ln w="44450" cap="rnd">
              <a:solidFill>
                <a:schemeClr val="bg1"/>
              </a:solidFill>
              <a:round/>
            </a:ln>
            <a:effectLst>
              <a:outerShdw blurRad="76200" dist="38100" dir="5400000" algn="t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任意多边形: 形状 115"/>
            <p:cNvSpPr/>
            <p:nvPr/>
          </p:nvSpPr>
          <p:spPr>
            <a:xfrm>
              <a:off x="4139862" y="4772050"/>
              <a:ext cx="400505" cy="144260"/>
            </a:xfrm>
            <a:custGeom>
              <a:avLst/>
              <a:gdLst>
                <a:gd name="connsiteX0" fmla="*/ 0 w 1025740"/>
                <a:gd name="connsiteY0" fmla="*/ 0 h 369466"/>
                <a:gd name="connsiteX1" fmla="*/ 1025740 w 1025740"/>
                <a:gd name="connsiteY1" fmla="*/ 0 h 369466"/>
                <a:gd name="connsiteX2" fmla="*/ 1014206 w 1025740"/>
                <a:gd name="connsiteY2" fmla="*/ 37159 h 369466"/>
                <a:gd name="connsiteX3" fmla="*/ 512870 w 1025740"/>
                <a:gd name="connsiteY3" fmla="*/ 369466 h 369466"/>
                <a:gd name="connsiteX4" fmla="*/ 11535 w 1025740"/>
                <a:gd name="connsiteY4" fmla="*/ 37159 h 369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5740" h="369466">
                  <a:moveTo>
                    <a:pt x="0" y="0"/>
                  </a:moveTo>
                  <a:lnTo>
                    <a:pt x="1025740" y="0"/>
                  </a:lnTo>
                  <a:lnTo>
                    <a:pt x="1014206" y="37159"/>
                  </a:lnTo>
                  <a:cubicBezTo>
                    <a:pt x="931608" y="232442"/>
                    <a:pt x="738241" y="369466"/>
                    <a:pt x="512870" y="369466"/>
                  </a:cubicBezTo>
                  <a:cubicBezTo>
                    <a:pt x="287500" y="369466"/>
                    <a:pt x="94133" y="232442"/>
                    <a:pt x="11535" y="37159"/>
                  </a:cubicBezTo>
                  <a:close/>
                </a:path>
              </a:pathLst>
            </a:custGeom>
            <a:solidFill>
              <a:schemeClr val="bg1"/>
            </a:solidFill>
            <a:ln w="44450" cap="rnd">
              <a:solidFill>
                <a:schemeClr val="bg1"/>
              </a:solidFill>
              <a:round/>
            </a:ln>
            <a:effectLst>
              <a:outerShdw blurRad="76200" dist="38100" dir="5400000" algn="t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7" name="弧形 96"/>
          <p:cNvSpPr/>
          <p:nvPr/>
        </p:nvSpPr>
        <p:spPr>
          <a:xfrm>
            <a:off x="1654262" y="2051501"/>
            <a:ext cx="2681399" cy="2681399"/>
          </a:xfrm>
          <a:prstGeom prst="arc">
            <a:avLst>
              <a:gd name="adj1" fmla="val 20669398"/>
              <a:gd name="adj2" fmla="val 1662011"/>
            </a:avLst>
          </a:prstGeom>
          <a:noFill/>
          <a:ln w="44450" cap="rnd"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round/>
          </a:ln>
          <a:effectLst>
            <a:outerShdw blurRad="76200" dist="38100" dir="5400000" algn="t" rotWithShape="0">
              <a:schemeClr val="accent3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弧形 97"/>
          <p:cNvSpPr/>
          <p:nvPr/>
        </p:nvSpPr>
        <p:spPr>
          <a:xfrm>
            <a:off x="1654262" y="2051501"/>
            <a:ext cx="2681399" cy="2681399"/>
          </a:xfrm>
          <a:prstGeom prst="arc">
            <a:avLst>
              <a:gd name="adj1" fmla="val 19168689"/>
              <a:gd name="adj2" fmla="val 20297718"/>
            </a:avLst>
          </a:prstGeom>
          <a:noFill/>
          <a:ln w="44450" cap="rnd"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round/>
          </a:ln>
          <a:effectLst>
            <a:outerShdw blurRad="76200" dist="38100" dir="5400000" algn="t" rotWithShape="0">
              <a:schemeClr val="accent3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弧形 98"/>
          <p:cNvSpPr/>
          <p:nvPr/>
        </p:nvSpPr>
        <p:spPr>
          <a:xfrm>
            <a:off x="1654262" y="2051501"/>
            <a:ext cx="2681399" cy="2681399"/>
          </a:xfrm>
          <a:prstGeom prst="arc">
            <a:avLst>
              <a:gd name="adj1" fmla="val 18542245"/>
              <a:gd name="adj2" fmla="val 18855810"/>
            </a:avLst>
          </a:prstGeom>
          <a:noFill/>
          <a:ln w="44450" cap="rnd"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round/>
          </a:ln>
          <a:effectLst>
            <a:outerShdw blurRad="76200" dist="38100" dir="5400000" algn="t" rotWithShape="0">
              <a:schemeClr val="accent3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弧形 99"/>
          <p:cNvSpPr/>
          <p:nvPr/>
        </p:nvSpPr>
        <p:spPr>
          <a:xfrm>
            <a:off x="1654262" y="2051501"/>
            <a:ext cx="2681399" cy="2681399"/>
          </a:xfrm>
          <a:prstGeom prst="arc">
            <a:avLst>
              <a:gd name="adj1" fmla="val 16837650"/>
              <a:gd name="adj2" fmla="val 18283331"/>
            </a:avLst>
          </a:prstGeom>
          <a:noFill/>
          <a:ln w="44450" cap="rnd"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round/>
          </a:ln>
          <a:effectLst>
            <a:outerShdw blurRad="76200" dist="38100" dir="5400000" algn="t" rotWithShape="0">
              <a:schemeClr val="accent3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弧形 100"/>
          <p:cNvSpPr/>
          <p:nvPr/>
        </p:nvSpPr>
        <p:spPr>
          <a:xfrm>
            <a:off x="1654262" y="2051501"/>
            <a:ext cx="2681399" cy="2681399"/>
          </a:xfrm>
          <a:prstGeom prst="arc">
            <a:avLst>
              <a:gd name="adj1" fmla="val 8967215"/>
              <a:gd name="adj2" fmla="val 16515231"/>
            </a:avLst>
          </a:prstGeom>
          <a:noFill/>
          <a:ln w="44450" cap="rnd"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round/>
          </a:ln>
          <a:effectLst>
            <a:outerShdw blurRad="76200" dist="38100" dir="5400000" algn="t" rotWithShape="0">
              <a:schemeClr val="accent3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: 圆角 101"/>
          <p:cNvSpPr/>
          <p:nvPr/>
        </p:nvSpPr>
        <p:spPr>
          <a:xfrm>
            <a:off x="3455118" y="4090662"/>
            <a:ext cx="1203575" cy="687797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0000"/>
                  <a:lumOff val="30000"/>
                </a:schemeClr>
              </a:gs>
            </a:gsLst>
            <a:lin ang="0" scaled="0"/>
          </a:gradFill>
          <a:ln>
            <a:noFill/>
          </a:ln>
          <a:effectLst>
            <a:outerShdw blurRad="114300" dist="63500" dir="5400000" algn="t" rotWithShape="0">
              <a:schemeClr val="tx2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03" name="组合 102"/>
          <p:cNvGrpSpPr/>
          <p:nvPr/>
        </p:nvGrpSpPr>
        <p:grpSpPr>
          <a:xfrm>
            <a:off x="3731875" y="4286583"/>
            <a:ext cx="680095" cy="289579"/>
            <a:chOff x="4952618" y="5091069"/>
            <a:chExt cx="474410" cy="202001"/>
          </a:xfrm>
        </p:grpSpPr>
        <p:sp>
          <p:nvSpPr>
            <p:cNvPr id="112" name="矩形 62"/>
            <p:cNvSpPr/>
            <p:nvPr/>
          </p:nvSpPr>
          <p:spPr>
            <a:xfrm rot="16490502">
              <a:off x="5295097" y="5091069"/>
              <a:ext cx="131931" cy="131931"/>
            </a:xfrm>
            <a:custGeom>
              <a:avLst/>
              <a:gdLst>
                <a:gd name="connsiteX0" fmla="*/ 0 w 394955"/>
                <a:gd name="connsiteY0" fmla="*/ 0 h 394955"/>
                <a:gd name="connsiteX1" fmla="*/ 394955 w 394955"/>
                <a:gd name="connsiteY1" fmla="*/ 0 h 394955"/>
                <a:gd name="connsiteX2" fmla="*/ 394955 w 394955"/>
                <a:gd name="connsiteY2" fmla="*/ 394955 h 394955"/>
                <a:gd name="connsiteX3" fmla="*/ 0 w 394955"/>
                <a:gd name="connsiteY3" fmla="*/ 394955 h 394955"/>
                <a:gd name="connsiteX4" fmla="*/ 0 w 394955"/>
                <a:gd name="connsiteY4" fmla="*/ 0 h 394955"/>
                <a:gd name="connsiteX0-1" fmla="*/ 0 w 394955"/>
                <a:gd name="connsiteY0-2" fmla="*/ 0 h 394955"/>
                <a:gd name="connsiteX1-3" fmla="*/ 394955 w 394955"/>
                <a:gd name="connsiteY1-4" fmla="*/ 0 h 394955"/>
                <a:gd name="connsiteX2-5" fmla="*/ 394955 w 394955"/>
                <a:gd name="connsiteY2-6" fmla="*/ 394955 h 394955"/>
                <a:gd name="connsiteX3-7" fmla="*/ 0 w 394955"/>
                <a:gd name="connsiteY3-8" fmla="*/ 394955 h 394955"/>
                <a:gd name="connsiteX4-9" fmla="*/ 91440 w 394955"/>
                <a:gd name="connsiteY4-10" fmla="*/ 91440 h 394955"/>
                <a:gd name="connsiteX0-11" fmla="*/ 0 w 394955"/>
                <a:gd name="connsiteY0-12" fmla="*/ 0 h 394955"/>
                <a:gd name="connsiteX1-13" fmla="*/ 394955 w 394955"/>
                <a:gd name="connsiteY1-14" fmla="*/ 0 h 394955"/>
                <a:gd name="connsiteX2-15" fmla="*/ 394955 w 394955"/>
                <a:gd name="connsiteY2-16" fmla="*/ 394955 h 394955"/>
                <a:gd name="connsiteX3-17" fmla="*/ 0 w 394955"/>
                <a:gd name="connsiteY3-18" fmla="*/ 394955 h 394955"/>
                <a:gd name="connsiteX0-19" fmla="*/ 394955 w 394955"/>
                <a:gd name="connsiteY0-20" fmla="*/ 0 h 394955"/>
                <a:gd name="connsiteX1-21" fmla="*/ 394955 w 394955"/>
                <a:gd name="connsiteY1-22" fmla="*/ 394955 h 394955"/>
                <a:gd name="connsiteX2-23" fmla="*/ 0 w 394955"/>
                <a:gd name="connsiteY2-24" fmla="*/ 394955 h 3949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394955" h="394955">
                  <a:moveTo>
                    <a:pt x="394955" y="0"/>
                  </a:moveTo>
                  <a:lnTo>
                    <a:pt x="394955" y="394955"/>
                  </a:lnTo>
                  <a:lnTo>
                    <a:pt x="0" y="394955"/>
                  </a:lnTo>
                </a:path>
              </a:pathLst>
            </a:custGeom>
            <a:noFill/>
            <a:ln w="44450" cap="rnd">
              <a:solidFill>
                <a:schemeClr val="bg1"/>
              </a:solidFill>
              <a:round/>
            </a:ln>
            <a:effectLst>
              <a:outerShdw blurRad="76200" dist="38100" dir="5400000" algn="t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任意多边形: 形状 112"/>
            <p:cNvSpPr/>
            <p:nvPr/>
          </p:nvSpPr>
          <p:spPr>
            <a:xfrm>
              <a:off x="4952618" y="5106589"/>
              <a:ext cx="468301" cy="186481"/>
            </a:xfrm>
            <a:custGeom>
              <a:avLst/>
              <a:gdLst>
                <a:gd name="connsiteX0" fmla="*/ 607218 w 607218"/>
                <a:gd name="connsiteY0" fmla="*/ 0 h 214313"/>
                <a:gd name="connsiteX1" fmla="*/ 316706 w 607218"/>
                <a:gd name="connsiteY1" fmla="*/ 169069 h 214313"/>
                <a:gd name="connsiteX2" fmla="*/ 0 w 607218"/>
                <a:gd name="connsiteY2" fmla="*/ 214313 h 214313"/>
                <a:gd name="connsiteX0-1" fmla="*/ 596503 w 596503"/>
                <a:gd name="connsiteY0-2" fmla="*/ 0 h 205979"/>
                <a:gd name="connsiteX1-3" fmla="*/ 316706 w 596503"/>
                <a:gd name="connsiteY1-4" fmla="*/ 160735 h 205979"/>
                <a:gd name="connsiteX2-5" fmla="*/ 0 w 596503"/>
                <a:gd name="connsiteY2-6" fmla="*/ 205979 h 205979"/>
                <a:gd name="connsiteX0-7" fmla="*/ 596503 w 596503"/>
                <a:gd name="connsiteY0-8" fmla="*/ 0 h 205979"/>
                <a:gd name="connsiteX1-9" fmla="*/ 316706 w 596503"/>
                <a:gd name="connsiteY1-10" fmla="*/ 160735 h 205979"/>
                <a:gd name="connsiteX2-11" fmla="*/ 0 w 596503"/>
                <a:gd name="connsiteY2-12" fmla="*/ 205979 h 205979"/>
                <a:gd name="connsiteX0-13" fmla="*/ 596503 w 596503"/>
                <a:gd name="connsiteY0-14" fmla="*/ 0 h 205979"/>
                <a:gd name="connsiteX1-15" fmla="*/ 316706 w 596503"/>
                <a:gd name="connsiteY1-16" fmla="*/ 164307 h 205979"/>
                <a:gd name="connsiteX2-17" fmla="*/ 0 w 596503"/>
                <a:gd name="connsiteY2-18" fmla="*/ 205979 h 205979"/>
                <a:gd name="connsiteX0-19" fmla="*/ 596503 w 596503"/>
                <a:gd name="connsiteY0-20" fmla="*/ 0 h 205979"/>
                <a:gd name="connsiteX1-21" fmla="*/ 316706 w 596503"/>
                <a:gd name="connsiteY1-22" fmla="*/ 164307 h 205979"/>
                <a:gd name="connsiteX2-23" fmla="*/ 0 w 596503"/>
                <a:gd name="connsiteY2-24" fmla="*/ 205979 h 205979"/>
                <a:gd name="connsiteX0-25" fmla="*/ 548878 w 548878"/>
                <a:gd name="connsiteY0-26" fmla="*/ 0 h 184742"/>
                <a:gd name="connsiteX1-27" fmla="*/ 269081 w 548878"/>
                <a:gd name="connsiteY1-28" fmla="*/ 164307 h 184742"/>
                <a:gd name="connsiteX2-29" fmla="*/ 0 w 548878"/>
                <a:gd name="connsiteY2-30" fmla="*/ 184548 h 184742"/>
                <a:gd name="connsiteX0-31" fmla="*/ 548878 w 548878"/>
                <a:gd name="connsiteY0-32" fmla="*/ 0 h 192375"/>
                <a:gd name="connsiteX1-33" fmla="*/ 269081 w 548878"/>
                <a:gd name="connsiteY1-34" fmla="*/ 164307 h 192375"/>
                <a:gd name="connsiteX2-35" fmla="*/ 0 w 548878"/>
                <a:gd name="connsiteY2-36" fmla="*/ 184548 h 192375"/>
                <a:gd name="connsiteX0-37" fmla="*/ 548878 w 548878"/>
                <a:gd name="connsiteY0-38" fmla="*/ 0 h 186703"/>
                <a:gd name="connsiteX1-39" fmla="*/ 269081 w 548878"/>
                <a:gd name="connsiteY1-40" fmla="*/ 164307 h 186703"/>
                <a:gd name="connsiteX2-41" fmla="*/ 0 w 548878"/>
                <a:gd name="connsiteY2-42" fmla="*/ 184548 h 186703"/>
                <a:gd name="connsiteX0-43" fmla="*/ 548878 w 548878"/>
                <a:gd name="connsiteY0-44" fmla="*/ 0 h 190809"/>
                <a:gd name="connsiteX1-45" fmla="*/ 269081 w 548878"/>
                <a:gd name="connsiteY1-46" fmla="*/ 164307 h 190809"/>
                <a:gd name="connsiteX2-47" fmla="*/ 0 w 548878"/>
                <a:gd name="connsiteY2-48" fmla="*/ 184548 h 190809"/>
                <a:gd name="connsiteX0-49" fmla="*/ 548878 w 548878"/>
                <a:gd name="connsiteY0-50" fmla="*/ 0 h 187576"/>
                <a:gd name="connsiteX1-51" fmla="*/ 336662 w 548878"/>
                <a:gd name="connsiteY1-52" fmla="*/ 148712 h 187576"/>
                <a:gd name="connsiteX2-53" fmla="*/ 0 w 548878"/>
                <a:gd name="connsiteY2-54" fmla="*/ 184548 h 187576"/>
                <a:gd name="connsiteX0-55" fmla="*/ 468300 w 468300"/>
                <a:gd name="connsiteY0-56" fmla="*/ 0 h 180980"/>
                <a:gd name="connsiteX1-57" fmla="*/ 256084 w 468300"/>
                <a:gd name="connsiteY1-58" fmla="*/ 148712 h 180980"/>
                <a:gd name="connsiteX2-59" fmla="*/ 0 w 468300"/>
                <a:gd name="connsiteY2-60" fmla="*/ 176750 h 180980"/>
                <a:gd name="connsiteX0-61" fmla="*/ 468300 w 468300"/>
                <a:gd name="connsiteY0-62" fmla="*/ 0 h 180980"/>
                <a:gd name="connsiteX1-63" fmla="*/ 256084 w 468300"/>
                <a:gd name="connsiteY1-64" fmla="*/ 148712 h 180980"/>
                <a:gd name="connsiteX2-65" fmla="*/ 0 w 468300"/>
                <a:gd name="connsiteY2-66" fmla="*/ 176750 h 180980"/>
                <a:gd name="connsiteX0-67" fmla="*/ 468300 w 468300"/>
                <a:gd name="connsiteY0-68" fmla="*/ 0 h 190429"/>
                <a:gd name="connsiteX1-69" fmla="*/ 253484 w 468300"/>
                <a:gd name="connsiteY1-70" fmla="*/ 172107 h 190429"/>
                <a:gd name="connsiteX2-71" fmla="*/ 0 w 468300"/>
                <a:gd name="connsiteY2-72" fmla="*/ 176750 h 190429"/>
                <a:gd name="connsiteX0-73" fmla="*/ 468300 w 468300"/>
                <a:gd name="connsiteY0-74" fmla="*/ 0 h 187475"/>
                <a:gd name="connsiteX1-75" fmla="*/ 261282 w 468300"/>
                <a:gd name="connsiteY1-76" fmla="*/ 166909 h 187475"/>
                <a:gd name="connsiteX2-77" fmla="*/ 0 w 468300"/>
                <a:gd name="connsiteY2-78" fmla="*/ 176750 h 187475"/>
                <a:gd name="connsiteX0-79" fmla="*/ 468300 w 468300"/>
                <a:gd name="connsiteY0-80" fmla="*/ 0 h 186481"/>
                <a:gd name="connsiteX1-81" fmla="*/ 261282 w 468300"/>
                <a:gd name="connsiteY1-82" fmla="*/ 166909 h 186481"/>
                <a:gd name="connsiteX2-83" fmla="*/ 0 w 468300"/>
                <a:gd name="connsiteY2-84" fmla="*/ 176750 h 186481"/>
                <a:gd name="connsiteX0-85" fmla="*/ 468300 w 468300"/>
                <a:gd name="connsiteY0-86" fmla="*/ 0 h 186481"/>
                <a:gd name="connsiteX1-87" fmla="*/ 261282 w 468300"/>
                <a:gd name="connsiteY1-88" fmla="*/ 166909 h 186481"/>
                <a:gd name="connsiteX2-89" fmla="*/ 0 w 468300"/>
                <a:gd name="connsiteY2-90" fmla="*/ 176750 h 186481"/>
                <a:gd name="connsiteX0-91" fmla="*/ 468300 w 468300"/>
                <a:gd name="connsiteY0-92" fmla="*/ 0 h 186481"/>
                <a:gd name="connsiteX1-93" fmla="*/ 261282 w 468300"/>
                <a:gd name="connsiteY1-94" fmla="*/ 166909 h 186481"/>
                <a:gd name="connsiteX2-95" fmla="*/ 0 w 468300"/>
                <a:gd name="connsiteY2-96" fmla="*/ 176750 h 1864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68300" h="186481">
                  <a:moveTo>
                    <a:pt x="468300" y="0"/>
                  </a:moveTo>
                  <a:cubicBezTo>
                    <a:pt x="367256" y="108146"/>
                    <a:pt x="344289" y="128589"/>
                    <a:pt x="261282" y="166909"/>
                  </a:cubicBezTo>
                  <a:cubicBezTo>
                    <a:pt x="181527" y="196455"/>
                    <a:pt x="66080" y="186275"/>
                    <a:pt x="0" y="176750"/>
                  </a:cubicBezTo>
                </a:path>
              </a:pathLst>
            </a:custGeom>
            <a:noFill/>
            <a:ln w="44450" cap="rnd">
              <a:solidFill>
                <a:schemeClr val="bg1"/>
              </a:solidFill>
              <a:round/>
            </a:ln>
            <a:effectLst>
              <a:outerShdw blurRad="76200" dist="38100" dir="5400000" algn="t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" name="矩形: 圆角 103"/>
          <p:cNvSpPr/>
          <p:nvPr/>
        </p:nvSpPr>
        <p:spPr>
          <a:xfrm>
            <a:off x="4350933" y="2578650"/>
            <a:ext cx="619671" cy="71542"/>
          </a:xfrm>
          <a:prstGeom prst="roundRect">
            <a:avLst>
              <a:gd name="adj" fmla="val 37575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0000"/>
                  <a:lumOff val="30000"/>
                </a:schemeClr>
              </a:gs>
            </a:gsLst>
            <a:lin ang="0" scaled="0"/>
          </a:gradFill>
          <a:ln>
            <a:noFill/>
          </a:ln>
          <a:effectLst>
            <a:outerShdw blurRad="114300" dist="63500" dir="5400000" algn="t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5" name="矩形: 圆角 104"/>
          <p:cNvSpPr/>
          <p:nvPr/>
        </p:nvSpPr>
        <p:spPr>
          <a:xfrm>
            <a:off x="4544778" y="2687578"/>
            <a:ext cx="619671" cy="71542"/>
          </a:xfrm>
          <a:prstGeom prst="roundRect">
            <a:avLst>
              <a:gd name="adj" fmla="val 37575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0000"/>
                  <a:lumOff val="30000"/>
                </a:schemeClr>
              </a:gs>
            </a:gsLst>
            <a:lin ang="0" scaled="0"/>
          </a:gradFill>
          <a:ln>
            <a:noFill/>
          </a:ln>
          <a:effectLst>
            <a:outerShdw blurRad="114300" dist="63500" dir="5400000" algn="t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06" name="组合 105"/>
          <p:cNvGrpSpPr/>
          <p:nvPr/>
        </p:nvGrpSpPr>
        <p:grpSpPr>
          <a:xfrm>
            <a:off x="1660850" y="3892050"/>
            <a:ext cx="549730" cy="549728"/>
            <a:chOff x="3941658" y="4318745"/>
            <a:chExt cx="647702" cy="647702"/>
          </a:xfrm>
        </p:grpSpPr>
        <p:sp>
          <p:nvSpPr>
            <p:cNvPr id="110" name="星形: 五角 109"/>
            <p:cNvSpPr/>
            <p:nvPr/>
          </p:nvSpPr>
          <p:spPr>
            <a:xfrm>
              <a:off x="4002318" y="4384169"/>
              <a:ext cx="526383" cy="526383"/>
            </a:xfrm>
            <a:prstGeom prst="star5">
              <a:avLst>
                <a:gd name="adj" fmla="val 23681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  <a:effectLst>
              <a:outerShdw blurRad="114300" dist="63500" dir="5400000" algn="t" rotWithShape="0">
                <a:schemeClr val="tx2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1" name="星形: 五角 110"/>
            <p:cNvSpPr/>
            <p:nvPr/>
          </p:nvSpPr>
          <p:spPr>
            <a:xfrm>
              <a:off x="3941658" y="4318745"/>
              <a:ext cx="647702" cy="647702"/>
            </a:xfrm>
            <a:prstGeom prst="star5">
              <a:avLst>
                <a:gd name="adj" fmla="val 23355"/>
                <a:gd name="hf" fmla="val 105146"/>
                <a:gd name="vf" fmla="val 110557"/>
              </a:avLst>
            </a:prstGeom>
            <a:noFill/>
            <a:ln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0" scaled="0"/>
              </a:gradFill>
            </a:ln>
            <a:effectLst>
              <a:outerShdw blurRad="114300" dist="63500" dir="5400000" algn="t" rotWithShape="0">
                <a:schemeClr val="tx2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07" name="椭圆 13"/>
          <p:cNvSpPr/>
          <p:nvPr/>
        </p:nvSpPr>
        <p:spPr>
          <a:xfrm rot="20281683">
            <a:off x="1566663" y="4121617"/>
            <a:ext cx="861283" cy="190981"/>
          </a:xfrm>
          <a:custGeom>
            <a:avLst/>
            <a:gdLst>
              <a:gd name="connsiteX0" fmla="*/ 0 w 678749"/>
              <a:gd name="connsiteY0" fmla="*/ 85678 h 171356"/>
              <a:gd name="connsiteX1" fmla="*/ 339375 w 678749"/>
              <a:gd name="connsiteY1" fmla="*/ 0 h 171356"/>
              <a:gd name="connsiteX2" fmla="*/ 678750 w 678749"/>
              <a:gd name="connsiteY2" fmla="*/ 85678 h 171356"/>
              <a:gd name="connsiteX3" fmla="*/ 339375 w 678749"/>
              <a:gd name="connsiteY3" fmla="*/ 171356 h 171356"/>
              <a:gd name="connsiteX4" fmla="*/ 0 w 678749"/>
              <a:gd name="connsiteY4" fmla="*/ 85678 h 171356"/>
              <a:gd name="connsiteX0-1" fmla="*/ 0 w 680909"/>
              <a:gd name="connsiteY0-2" fmla="*/ 92638 h 178316"/>
              <a:gd name="connsiteX1-3" fmla="*/ 339375 w 680909"/>
              <a:gd name="connsiteY1-4" fmla="*/ 6960 h 178316"/>
              <a:gd name="connsiteX2-5" fmla="*/ 477600 w 680909"/>
              <a:gd name="connsiteY2-6" fmla="*/ 14864 h 178316"/>
              <a:gd name="connsiteX3-7" fmla="*/ 678750 w 680909"/>
              <a:gd name="connsiteY3-8" fmla="*/ 92638 h 178316"/>
              <a:gd name="connsiteX4-9" fmla="*/ 339375 w 680909"/>
              <a:gd name="connsiteY4-10" fmla="*/ 178316 h 178316"/>
              <a:gd name="connsiteX5" fmla="*/ 0 w 680909"/>
              <a:gd name="connsiteY5" fmla="*/ 92638 h 178316"/>
              <a:gd name="connsiteX0-11" fmla="*/ 6780 w 687689"/>
              <a:gd name="connsiteY0-12" fmla="*/ 92638 h 178316"/>
              <a:gd name="connsiteX1-13" fmla="*/ 136794 w 687689"/>
              <a:gd name="connsiteY1-14" fmla="*/ 23557 h 178316"/>
              <a:gd name="connsiteX2-15" fmla="*/ 346155 w 687689"/>
              <a:gd name="connsiteY2-16" fmla="*/ 6960 h 178316"/>
              <a:gd name="connsiteX3-17" fmla="*/ 484380 w 687689"/>
              <a:gd name="connsiteY3-18" fmla="*/ 14864 h 178316"/>
              <a:gd name="connsiteX4-19" fmla="*/ 685530 w 687689"/>
              <a:gd name="connsiteY4-20" fmla="*/ 92638 h 178316"/>
              <a:gd name="connsiteX5-21" fmla="*/ 346155 w 687689"/>
              <a:gd name="connsiteY5-22" fmla="*/ 178316 h 178316"/>
              <a:gd name="connsiteX6" fmla="*/ 6780 w 687689"/>
              <a:gd name="connsiteY6" fmla="*/ 92638 h 178316"/>
              <a:gd name="connsiteX0-23" fmla="*/ 6719 w 687628"/>
              <a:gd name="connsiteY0-24" fmla="*/ 92638 h 178316"/>
              <a:gd name="connsiteX1-25" fmla="*/ 136733 w 687628"/>
              <a:gd name="connsiteY1-26" fmla="*/ 23557 h 178316"/>
              <a:gd name="connsiteX2-27" fmla="*/ 346094 w 687628"/>
              <a:gd name="connsiteY2-28" fmla="*/ 6960 h 178316"/>
              <a:gd name="connsiteX3-29" fmla="*/ 484319 w 687628"/>
              <a:gd name="connsiteY3-30" fmla="*/ 14864 h 178316"/>
              <a:gd name="connsiteX4-31" fmla="*/ 685469 w 687628"/>
              <a:gd name="connsiteY4-32" fmla="*/ 92638 h 178316"/>
              <a:gd name="connsiteX5-33" fmla="*/ 346094 w 687628"/>
              <a:gd name="connsiteY5-34" fmla="*/ 178316 h 178316"/>
              <a:gd name="connsiteX6-35" fmla="*/ 6719 w 687628"/>
              <a:gd name="connsiteY6-36" fmla="*/ 92638 h 178316"/>
              <a:gd name="connsiteX0-37" fmla="*/ 174 w 681083"/>
              <a:gd name="connsiteY0-38" fmla="*/ 92638 h 178316"/>
              <a:gd name="connsiteX1-39" fmla="*/ 130188 w 681083"/>
              <a:gd name="connsiteY1-40" fmla="*/ 23557 h 178316"/>
              <a:gd name="connsiteX2-41" fmla="*/ 339549 w 681083"/>
              <a:gd name="connsiteY2-42" fmla="*/ 6960 h 178316"/>
              <a:gd name="connsiteX3-43" fmla="*/ 477774 w 681083"/>
              <a:gd name="connsiteY3-44" fmla="*/ 14864 h 178316"/>
              <a:gd name="connsiteX4-45" fmla="*/ 678924 w 681083"/>
              <a:gd name="connsiteY4-46" fmla="*/ 92638 h 178316"/>
              <a:gd name="connsiteX5-47" fmla="*/ 339549 w 681083"/>
              <a:gd name="connsiteY5-48" fmla="*/ 178316 h 178316"/>
              <a:gd name="connsiteX6-49" fmla="*/ 174 w 681083"/>
              <a:gd name="connsiteY6-50" fmla="*/ 92638 h 178316"/>
              <a:gd name="connsiteX0-51" fmla="*/ 10 w 680919"/>
              <a:gd name="connsiteY0-52" fmla="*/ 92638 h 178316"/>
              <a:gd name="connsiteX1-53" fmla="*/ 130024 w 680919"/>
              <a:gd name="connsiteY1-54" fmla="*/ 23557 h 178316"/>
              <a:gd name="connsiteX2-55" fmla="*/ 339385 w 680919"/>
              <a:gd name="connsiteY2-56" fmla="*/ 6960 h 178316"/>
              <a:gd name="connsiteX3-57" fmla="*/ 477610 w 680919"/>
              <a:gd name="connsiteY3-58" fmla="*/ 14864 h 178316"/>
              <a:gd name="connsiteX4-59" fmla="*/ 678760 w 680919"/>
              <a:gd name="connsiteY4-60" fmla="*/ 92638 h 178316"/>
              <a:gd name="connsiteX5-61" fmla="*/ 339385 w 680919"/>
              <a:gd name="connsiteY5-62" fmla="*/ 178316 h 178316"/>
              <a:gd name="connsiteX6-63" fmla="*/ 10 w 680919"/>
              <a:gd name="connsiteY6-64" fmla="*/ 92638 h 178316"/>
              <a:gd name="connsiteX0-65" fmla="*/ 10 w 678760"/>
              <a:gd name="connsiteY0-66" fmla="*/ 92638 h 178316"/>
              <a:gd name="connsiteX1-67" fmla="*/ 130024 w 678760"/>
              <a:gd name="connsiteY1-68" fmla="*/ 23557 h 178316"/>
              <a:gd name="connsiteX2-69" fmla="*/ 339385 w 678760"/>
              <a:gd name="connsiteY2-70" fmla="*/ 6960 h 178316"/>
              <a:gd name="connsiteX3-71" fmla="*/ 477610 w 678760"/>
              <a:gd name="connsiteY3-72" fmla="*/ 14864 h 178316"/>
              <a:gd name="connsiteX4-73" fmla="*/ 678760 w 678760"/>
              <a:gd name="connsiteY4-74" fmla="*/ 92638 h 178316"/>
              <a:gd name="connsiteX5-75" fmla="*/ 339385 w 678760"/>
              <a:gd name="connsiteY5-76" fmla="*/ 178316 h 178316"/>
              <a:gd name="connsiteX6-77" fmla="*/ 10 w 678760"/>
              <a:gd name="connsiteY6-78" fmla="*/ 92638 h 178316"/>
              <a:gd name="connsiteX0-79" fmla="*/ 10 w 678760"/>
              <a:gd name="connsiteY0-80" fmla="*/ 92638 h 178316"/>
              <a:gd name="connsiteX1-81" fmla="*/ 130024 w 678760"/>
              <a:gd name="connsiteY1-82" fmla="*/ 23557 h 178316"/>
              <a:gd name="connsiteX2-83" fmla="*/ 339385 w 678760"/>
              <a:gd name="connsiteY2-84" fmla="*/ 6960 h 178316"/>
              <a:gd name="connsiteX3-85" fmla="*/ 477610 w 678760"/>
              <a:gd name="connsiteY3-86" fmla="*/ 14864 h 178316"/>
              <a:gd name="connsiteX4-87" fmla="*/ 678760 w 678760"/>
              <a:gd name="connsiteY4-88" fmla="*/ 92638 h 178316"/>
              <a:gd name="connsiteX5-89" fmla="*/ 339385 w 678760"/>
              <a:gd name="connsiteY5-90" fmla="*/ 178316 h 178316"/>
              <a:gd name="connsiteX6-91" fmla="*/ 10 w 678760"/>
              <a:gd name="connsiteY6-92" fmla="*/ 92638 h 178316"/>
              <a:gd name="connsiteX0-93" fmla="*/ 10 w 678760"/>
              <a:gd name="connsiteY0-94" fmla="*/ 92638 h 178316"/>
              <a:gd name="connsiteX1-95" fmla="*/ 130024 w 678760"/>
              <a:gd name="connsiteY1-96" fmla="*/ 23557 h 178316"/>
              <a:gd name="connsiteX2-97" fmla="*/ 339385 w 678760"/>
              <a:gd name="connsiteY2-98" fmla="*/ 6960 h 178316"/>
              <a:gd name="connsiteX3-99" fmla="*/ 477610 w 678760"/>
              <a:gd name="connsiteY3-100" fmla="*/ 14864 h 178316"/>
              <a:gd name="connsiteX4-101" fmla="*/ 678760 w 678760"/>
              <a:gd name="connsiteY4-102" fmla="*/ 92638 h 178316"/>
              <a:gd name="connsiteX5-103" fmla="*/ 339385 w 678760"/>
              <a:gd name="connsiteY5-104" fmla="*/ 178316 h 178316"/>
              <a:gd name="connsiteX6-105" fmla="*/ 10 w 678760"/>
              <a:gd name="connsiteY6-106" fmla="*/ 92638 h 178316"/>
              <a:gd name="connsiteX0-107" fmla="*/ 10 w 678760"/>
              <a:gd name="connsiteY0-108" fmla="*/ 90497 h 176175"/>
              <a:gd name="connsiteX1-109" fmla="*/ 130024 w 678760"/>
              <a:gd name="connsiteY1-110" fmla="*/ 21416 h 176175"/>
              <a:gd name="connsiteX2-111" fmla="*/ 338048 w 678760"/>
              <a:gd name="connsiteY2-112" fmla="*/ 8131 h 176175"/>
              <a:gd name="connsiteX3-113" fmla="*/ 477610 w 678760"/>
              <a:gd name="connsiteY3-114" fmla="*/ 12723 h 176175"/>
              <a:gd name="connsiteX4-115" fmla="*/ 678760 w 678760"/>
              <a:gd name="connsiteY4-116" fmla="*/ 90497 h 176175"/>
              <a:gd name="connsiteX5-117" fmla="*/ 339385 w 678760"/>
              <a:gd name="connsiteY5-118" fmla="*/ 176175 h 176175"/>
              <a:gd name="connsiteX6-119" fmla="*/ 10 w 678760"/>
              <a:gd name="connsiteY6-120" fmla="*/ 90497 h 176175"/>
              <a:gd name="connsiteX0-121" fmla="*/ 338048 w 678760"/>
              <a:gd name="connsiteY0-122" fmla="*/ 8131 h 176175"/>
              <a:gd name="connsiteX1-123" fmla="*/ 477610 w 678760"/>
              <a:gd name="connsiteY1-124" fmla="*/ 12723 h 176175"/>
              <a:gd name="connsiteX2-125" fmla="*/ 678760 w 678760"/>
              <a:gd name="connsiteY2-126" fmla="*/ 90497 h 176175"/>
              <a:gd name="connsiteX3-127" fmla="*/ 339385 w 678760"/>
              <a:gd name="connsiteY3-128" fmla="*/ 176175 h 176175"/>
              <a:gd name="connsiteX4-129" fmla="*/ 10 w 678760"/>
              <a:gd name="connsiteY4-130" fmla="*/ 90497 h 176175"/>
              <a:gd name="connsiteX5-131" fmla="*/ 130024 w 678760"/>
              <a:gd name="connsiteY5-132" fmla="*/ 21416 h 176175"/>
              <a:gd name="connsiteX6-133" fmla="*/ 429488 w 678760"/>
              <a:gd name="connsiteY6-134" fmla="*/ 99571 h 176175"/>
              <a:gd name="connsiteX0-135" fmla="*/ 338048 w 678760"/>
              <a:gd name="connsiteY0-136" fmla="*/ 8131 h 176175"/>
              <a:gd name="connsiteX1-137" fmla="*/ 477610 w 678760"/>
              <a:gd name="connsiteY1-138" fmla="*/ 12723 h 176175"/>
              <a:gd name="connsiteX2-139" fmla="*/ 678760 w 678760"/>
              <a:gd name="connsiteY2-140" fmla="*/ 90497 h 176175"/>
              <a:gd name="connsiteX3-141" fmla="*/ 339385 w 678760"/>
              <a:gd name="connsiteY3-142" fmla="*/ 176175 h 176175"/>
              <a:gd name="connsiteX4-143" fmla="*/ 10 w 678760"/>
              <a:gd name="connsiteY4-144" fmla="*/ 90497 h 176175"/>
              <a:gd name="connsiteX5-145" fmla="*/ 130024 w 678760"/>
              <a:gd name="connsiteY5-146" fmla="*/ 21416 h 176175"/>
              <a:gd name="connsiteX0-147" fmla="*/ 477610 w 678760"/>
              <a:gd name="connsiteY0-148" fmla="*/ 0 h 163452"/>
              <a:gd name="connsiteX1-149" fmla="*/ 678760 w 678760"/>
              <a:gd name="connsiteY1-150" fmla="*/ 77774 h 163452"/>
              <a:gd name="connsiteX2-151" fmla="*/ 339385 w 678760"/>
              <a:gd name="connsiteY2-152" fmla="*/ 163452 h 163452"/>
              <a:gd name="connsiteX3-153" fmla="*/ 10 w 678760"/>
              <a:gd name="connsiteY3-154" fmla="*/ 77774 h 163452"/>
              <a:gd name="connsiteX4-155" fmla="*/ 130024 w 678760"/>
              <a:gd name="connsiteY4-156" fmla="*/ 8693 h 163452"/>
              <a:gd name="connsiteX0-157" fmla="*/ 451024 w 678760"/>
              <a:gd name="connsiteY0-158" fmla="*/ 0 h 167653"/>
              <a:gd name="connsiteX1-159" fmla="*/ 678760 w 678760"/>
              <a:gd name="connsiteY1-160" fmla="*/ 81975 h 167653"/>
              <a:gd name="connsiteX2-161" fmla="*/ 339385 w 678760"/>
              <a:gd name="connsiteY2-162" fmla="*/ 167653 h 167653"/>
              <a:gd name="connsiteX3-163" fmla="*/ 10 w 678760"/>
              <a:gd name="connsiteY3-164" fmla="*/ 81975 h 167653"/>
              <a:gd name="connsiteX4-165" fmla="*/ 130024 w 678760"/>
              <a:gd name="connsiteY4-166" fmla="*/ 12894 h 167653"/>
              <a:gd name="connsiteX0-167" fmla="*/ 456916 w 684652"/>
              <a:gd name="connsiteY0-168" fmla="*/ 0 h 167653"/>
              <a:gd name="connsiteX1-169" fmla="*/ 684652 w 684652"/>
              <a:gd name="connsiteY1-170" fmla="*/ 81975 h 167653"/>
              <a:gd name="connsiteX2-171" fmla="*/ 345277 w 684652"/>
              <a:gd name="connsiteY2-172" fmla="*/ 167653 h 167653"/>
              <a:gd name="connsiteX3-173" fmla="*/ 5902 w 684652"/>
              <a:gd name="connsiteY3-174" fmla="*/ 81975 h 167653"/>
              <a:gd name="connsiteX4-175" fmla="*/ 144715 w 684652"/>
              <a:gd name="connsiteY4-176" fmla="*/ 15354 h 167653"/>
              <a:gd name="connsiteX0-177" fmla="*/ 456916 w 684986"/>
              <a:gd name="connsiteY0-178" fmla="*/ 0 h 167653"/>
              <a:gd name="connsiteX1-179" fmla="*/ 684652 w 684986"/>
              <a:gd name="connsiteY1-180" fmla="*/ 81975 h 167653"/>
              <a:gd name="connsiteX2-181" fmla="*/ 345277 w 684986"/>
              <a:gd name="connsiteY2-182" fmla="*/ 167653 h 167653"/>
              <a:gd name="connsiteX3-183" fmla="*/ 5902 w 684986"/>
              <a:gd name="connsiteY3-184" fmla="*/ 81975 h 167653"/>
              <a:gd name="connsiteX4-185" fmla="*/ 144715 w 684986"/>
              <a:gd name="connsiteY4-186" fmla="*/ 15354 h 167653"/>
              <a:gd name="connsiteX0-187" fmla="*/ 456916 w 684676"/>
              <a:gd name="connsiteY0-188" fmla="*/ 0 h 167653"/>
              <a:gd name="connsiteX1-189" fmla="*/ 684652 w 684676"/>
              <a:gd name="connsiteY1-190" fmla="*/ 81975 h 167653"/>
              <a:gd name="connsiteX2-191" fmla="*/ 345277 w 684676"/>
              <a:gd name="connsiteY2-192" fmla="*/ 167653 h 167653"/>
              <a:gd name="connsiteX3-193" fmla="*/ 5902 w 684676"/>
              <a:gd name="connsiteY3-194" fmla="*/ 81975 h 167653"/>
              <a:gd name="connsiteX4-195" fmla="*/ 144715 w 684676"/>
              <a:gd name="connsiteY4-196" fmla="*/ 15354 h 167653"/>
              <a:gd name="connsiteX0-197" fmla="*/ 451042 w 678802"/>
              <a:gd name="connsiteY0-198" fmla="*/ 0 h 167653"/>
              <a:gd name="connsiteX1-199" fmla="*/ 678778 w 678802"/>
              <a:gd name="connsiteY1-200" fmla="*/ 81975 h 167653"/>
              <a:gd name="connsiteX2-201" fmla="*/ 339403 w 678802"/>
              <a:gd name="connsiteY2-202" fmla="*/ 167653 h 167653"/>
              <a:gd name="connsiteX3-203" fmla="*/ 28 w 678802"/>
              <a:gd name="connsiteY3-204" fmla="*/ 81975 h 167653"/>
              <a:gd name="connsiteX4-205" fmla="*/ 138841 w 678802"/>
              <a:gd name="connsiteY4-206" fmla="*/ 15354 h 167653"/>
              <a:gd name="connsiteX0-207" fmla="*/ 451164 w 678924"/>
              <a:gd name="connsiteY0-208" fmla="*/ 0 h 167653"/>
              <a:gd name="connsiteX1-209" fmla="*/ 678900 w 678924"/>
              <a:gd name="connsiteY1-210" fmla="*/ 81975 h 167653"/>
              <a:gd name="connsiteX2-211" fmla="*/ 339525 w 678924"/>
              <a:gd name="connsiteY2-212" fmla="*/ 167653 h 167653"/>
              <a:gd name="connsiteX3-213" fmla="*/ 150 w 678924"/>
              <a:gd name="connsiteY3-214" fmla="*/ 81975 h 167653"/>
              <a:gd name="connsiteX4-215" fmla="*/ 138963 w 678924"/>
              <a:gd name="connsiteY4-216" fmla="*/ 15354 h 167653"/>
              <a:gd name="connsiteX0-217" fmla="*/ 451140 w 678900"/>
              <a:gd name="connsiteY0-218" fmla="*/ 0 h 167653"/>
              <a:gd name="connsiteX1-219" fmla="*/ 678876 w 678900"/>
              <a:gd name="connsiteY1-220" fmla="*/ 81975 h 167653"/>
              <a:gd name="connsiteX2-221" fmla="*/ 339501 w 678900"/>
              <a:gd name="connsiteY2-222" fmla="*/ 167653 h 167653"/>
              <a:gd name="connsiteX3-223" fmla="*/ 126 w 678900"/>
              <a:gd name="connsiteY3-224" fmla="*/ 81975 h 167653"/>
              <a:gd name="connsiteX4-225" fmla="*/ 138939 w 678900"/>
              <a:gd name="connsiteY4-226" fmla="*/ 15354 h 1676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78900" h="167653">
                <a:moveTo>
                  <a:pt x="451140" y="0"/>
                </a:moveTo>
                <a:cubicBezTo>
                  <a:pt x="514598" y="372"/>
                  <a:pt x="676603" y="27830"/>
                  <a:pt x="678876" y="81975"/>
                </a:cubicBezTo>
                <a:cubicBezTo>
                  <a:pt x="681149" y="136120"/>
                  <a:pt x="526933" y="167653"/>
                  <a:pt x="339501" y="167653"/>
                </a:cubicBezTo>
                <a:cubicBezTo>
                  <a:pt x="152069" y="167653"/>
                  <a:pt x="-5065" y="116797"/>
                  <a:pt x="126" y="81975"/>
                </a:cubicBezTo>
                <a:cubicBezTo>
                  <a:pt x="5317" y="47153"/>
                  <a:pt x="83712" y="26321"/>
                  <a:pt x="138939" y="15354"/>
                </a:cubicBezTo>
              </a:path>
            </a:pathLst>
          </a:custGeom>
          <a:noFill/>
          <a:ln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1644900" y="4352503"/>
            <a:ext cx="83385" cy="83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>
            <a:off x="2220310" y="3989587"/>
            <a:ext cx="83385" cy="83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圆角 15"/>
          <p:cNvSpPr/>
          <p:nvPr/>
        </p:nvSpPr>
        <p:spPr>
          <a:xfrm>
            <a:off x="1383030" y="697864"/>
            <a:ext cx="4762500" cy="4606925"/>
          </a:xfrm>
          <a:prstGeom prst="roundRect">
            <a:avLst>
              <a:gd name="adj" fmla="val 10085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0000"/>
                  <a:lumOff val="30000"/>
                </a:schemeClr>
              </a:gs>
            </a:gsLst>
            <a:lin ang="2700000" scaled="0"/>
          </a:gradFill>
          <a:ln w="25400">
            <a:gradFill>
              <a:gsLst>
                <a:gs pos="0">
                  <a:schemeClr val="accent1">
                    <a:lumMod val="10000"/>
                    <a:lumOff val="90000"/>
                    <a:alpha val="30000"/>
                  </a:schemeClr>
                </a:gs>
                <a:gs pos="100000">
                  <a:schemeClr val="accent1">
                    <a:lumMod val="30000"/>
                    <a:lumOff val="70000"/>
                    <a:alpha val="50000"/>
                  </a:schemeClr>
                </a:gs>
              </a:gsLst>
              <a:lin ang="5400000" scaled="1"/>
            </a:gradFill>
          </a:ln>
          <a:effectLst>
            <a:outerShdw blurRad="114300" dist="63500" dir="5400000" algn="t" rotWithShape="0">
              <a:schemeClr val="tx2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: 圆角 16"/>
          <p:cNvSpPr/>
          <p:nvPr/>
        </p:nvSpPr>
        <p:spPr>
          <a:xfrm>
            <a:off x="6400167" y="697864"/>
            <a:ext cx="4762500" cy="4606925"/>
          </a:xfrm>
          <a:prstGeom prst="roundRect">
            <a:avLst>
              <a:gd name="adj" fmla="val 10085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0000"/>
                  <a:lumOff val="30000"/>
                </a:schemeClr>
              </a:gs>
            </a:gsLst>
            <a:lin ang="2700000" scaled="0"/>
          </a:gradFill>
          <a:ln w="25400">
            <a:gradFill>
              <a:gsLst>
                <a:gs pos="0">
                  <a:schemeClr val="accent1">
                    <a:lumMod val="10000"/>
                    <a:lumOff val="90000"/>
                    <a:alpha val="30000"/>
                  </a:schemeClr>
                </a:gs>
                <a:gs pos="100000">
                  <a:schemeClr val="accent1">
                    <a:lumMod val="30000"/>
                    <a:lumOff val="70000"/>
                    <a:alpha val="50000"/>
                  </a:schemeClr>
                </a:gs>
              </a:gsLst>
              <a:lin ang="5400000" scaled="1"/>
            </a:gradFill>
          </a:ln>
          <a:effectLst>
            <a:outerShdw blurRad="114300" dist="63500" dir="5400000" algn="t" rotWithShape="0">
              <a:schemeClr val="tx2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 flipH="1">
            <a:off x="-984479" y="111584"/>
            <a:ext cx="1471607" cy="819003"/>
            <a:chOff x="1069292" y="2742270"/>
            <a:chExt cx="1471607" cy="819003"/>
          </a:xfrm>
        </p:grpSpPr>
        <p:sp>
          <p:nvSpPr>
            <p:cNvPr id="6" name="矩形 5"/>
            <p:cNvSpPr/>
            <p:nvPr/>
          </p:nvSpPr>
          <p:spPr>
            <a:xfrm>
              <a:off x="1121022" y="2792621"/>
              <a:ext cx="1375283" cy="7169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437439" y="3457813"/>
              <a:ext cx="103460" cy="1034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1076925" y="2742270"/>
              <a:ext cx="103460" cy="1034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069292" y="3457813"/>
              <a:ext cx="103460" cy="1034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717925" y="5577840"/>
            <a:ext cx="4616450" cy="4083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>
                <a:solidFill>
                  <a:schemeClr val="accent3"/>
                </a:solidFill>
                <a:latin typeface="+mn-ea"/>
              </a:rPr>
              <a:t>LOREM IPSUM DOLOR SIT AMET, CONSECTETUER ADIPISCING ELIT. MAECENAS PORTTITOR CONGUE MASSA. </a:t>
            </a:r>
            <a:endParaRPr lang="en-US" altLang="zh-CN" sz="1000" dirty="0">
              <a:solidFill>
                <a:schemeClr val="accent3"/>
              </a:solidFill>
              <a:latin typeface="+mn-ea"/>
            </a:endParaRPr>
          </a:p>
        </p:txBody>
      </p:sp>
      <p:pic>
        <p:nvPicPr>
          <p:cNvPr id="11" name="3D 模型 1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2928" y="-388899"/>
            <a:ext cx="1437111" cy="1437111"/>
          </a:xfrm>
          <a:prstGeom prst="rect">
            <a:avLst/>
          </a:prstGeom>
          <a:effectLst>
            <a:softEdge rad="139700"/>
          </a:effectLst>
        </p:spPr>
      </p:pic>
      <p:pic>
        <p:nvPicPr>
          <p:cNvPr id="12" name="3D 模型 1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110" y="522702"/>
            <a:ext cx="354398" cy="354398"/>
          </a:xfrm>
          <a:prstGeom prst="rect">
            <a:avLst/>
          </a:prstGeom>
          <a:effectLst/>
        </p:spPr>
      </p:pic>
      <p:sp>
        <p:nvSpPr>
          <p:cNvPr id="15" name="任意多边形: 形状 14"/>
          <p:cNvSpPr/>
          <p:nvPr/>
        </p:nvSpPr>
        <p:spPr>
          <a:xfrm>
            <a:off x="0" y="4891847"/>
            <a:ext cx="12192000" cy="1966153"/>
          </a:xfrm>
          <a:custGeom>
            <a:avLst/>
            <a:gdLst>
              <a:gd name="connsiteX0" fmla="*/ 0 w 12192000"/>
              <a:gd name="connsiteY0" fmla="*/ 0 h 1966153"/>
              <a:gd name="connsiteX1" fmla="*/ 492 w 12192000"/>
              <a:gd name="connsiteY1" fmla="*/ 0 h 1966153"/>
              <a:gd name="connsiteX2" fmla="*/ 10042 w 12192000"/>
              <a:gd name="connsiteY2" fmla="*/ 94735 h 1966153"/>
              <a:gd name="connsiteX3" fmla="*/ 494251 w 12192000"/>
              <a:gd name="connsiteY3" fmla="*/ 489377 h 1966153"/>
              <a:gd name="connsiteX4" fmla="*/ 11697749 w 12192000"/>
              <a:gd name="connsiteY4" fmla="*/ 489377 h 1966153"/>
              <a:gd name="connsiteX5" fmla="*/ 12181959 w 12192000"/>
              <a:gd name="connsiteY5" fmla="*/ 94735 h 1966153"/>
              <a:gd name="connsiteX6" fmla="*/ 12191509 w 12192000"/>
              <a:gd name="connsiteY6" fmla="*/ 0 h 1966153"/>
              <a:gd name="connsiteX7" fmla="*/ 12192000 w 12192000"/>
              <a:gd name="connsiteY7" fmla="*/ 0 h 1966153"/>
              <a:gd name="connsiteX8" fmla="*/ 12192000 w 12192000"/>
              <a:gd name="connsiteY8" fmla="*/ 1966153 h 1966153"/>
              <a:gd name="connsiteX9" fmla="*/ 0 w 12192000"/>
              <a:gd name="connsiteY9" fmla="*/ 1966153 h 1966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1966153">
                <a:moveTo>
                  <a:pt x="0" y="0"/>
                </a:moveTo>
                <a:lnTo>
                  <a:pt x="492" y="0"/>
                </a:lnTo>
                <a:lnTo>
                  <a:pt x="10042" y="94735"/>
                </a:lnTo>
                <a:cubicBezTo>
                  <a:pt x="56129" y="319957"/>
                  <a:pt x="255405" y="489377"/>
                  <a:pt x="494251" y="489377"/>
                </a:cubicBezTo>
                <a:lnTo>
                  <a:pt x="11697749" y="489377"/>
                </a:lnTo>
                <a:cubicBezTo>
                  <a:pt x="11936595" y="489377"/>
                  <a:pt x="12135871" y="319957"/>
                  <a:pt x="12181959" y="94735"/>
                </a:cubicBezTo>
                <a:lnTo>
                  <a:pt x="12191509" y="0"/>
                </a:lnTo>
                <a:lnTo>
                  <a:pt x="12192000" y="0"/>
                </a:lnTo>
                <a:lnTo>
                  <a:pt x="12192000" y="1966153"/>
                </a:lnTo>
                <a:lnTo>
                  <a:pt x="0" y="1966153"/>
                </a:lnTo>
                <a:close/>
              </a:path>
            </a:pathLst>
          </a:custGeom>
          <a:solidFill>
            <a:srgbClr val="F3F3F5"/>
          </a:solidFill>
          <a:ln w="25400">
            <a:gradFill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</a:ln>
          <a:effectLst>
            <a:outerShdw blurRad="381000" dist="127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/>
          <p:cNvSpPr/>
          <p:nvPr/>
        </p:nvSpPr>
        <p:spPr>
          <a:xfrm>
            <a:off x="2657475" y="1352550"/>
            <a:ext cx="2819400" cy="785086"/>
          </a:xfrm>
          <a:prstGeom prst="roundRect">
            <a:avLst/>
          </a:prstGeom>
          <a:solidFill>
            <a:srgbClr val="F3F3F5"/>
          </a:solidFill>
          <a:ln w="25400">
            <a:gradFill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</a:ln>
          <a:effectLst>
            <a:outerShdw blurRad="381000" dist="127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/>
          <p:cNvSpPr/>
          <p:nvPr/>
        </p:nvSpPr>
        <p:spPr>
          <a:xfrm>
            <a:off x="7925420" y="1352550"/>
            <a:ext cx="2819400" cy="785086"/>
          </a:xfrm>
          <a:prstGeom prst="roundRect">
            <a:avLst/>
          </a:prstGeom>
          <a:solidFill>
            <a:srgbClr val="F3F3F5"/>
          </a:solidFill>
          <a:ln w="25400">
            <a:gradFill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</a:ln>
          <a:effectLst>
            <a:outerShdw blurRad="381000" dist="127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7732120" y="1359989"/>
            <a:ext cx="3179388" cy="1366328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2678259" y="1560427"/>
            <a:ext cx="2777832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</a:rPr>
              <a:t>抖音</a:t>
            </a:r>
            <a:endParaRPr lang="zh-CN" altLang="en-US" sz="2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2678259" y="3372251"/>
            <a:ext cx="2733675" cy="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7534837" y="1359989"/>
            <a:ext cx="3179388" cy="1366328"/>
          </a:xfrm>
          <a:prstGeom prst="rect">
            <a:avLst/>
          </a:prstGeom>
        </p:spPr>
      </p:pic>
      <p:cxnSp>
        <p:nvCxnSpPr>
          <p:cNvPr id="40" name="直接连接符 39"/>
          <p:cNvCxnSpPr/>
          <p:nvPr/>
        </p:nvCxnSpPr>
        <p:spPr>
          <a:xfrm>
            <a:off x="2678259" y="4230380"/>
            <a:ext cx="2733675" cy="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7872352" y="4427040"/>
            <a:ext cx="2872468" cy="2393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  <a:cs typeface="OPPOSans M" panose="00020600040101010101" pitchFamily="18" charset="-122"/>
              </a:rPr>
              <a:t>。</a:t>
            </a:r>
            <a:endParaRPr lang="en-US" altLang="zh-CN" sz="1200" dirty="0">
              <a:solidFill>
                <a:schemeClr val="bg1"/>
              </a:solidFill>
              <a:latin typeface="+mn-ea"/>
              <a:cs typeface="OPPOSans M" panose="00020600040101010101" pitchFamily="18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7872352" y="3372251"/>
            <a:ext cx="2733675" cy="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7872352" y="4230380"/>
            <a:ext cx="2733675" cy="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348" y="2703924"/>
            <a:ext cx="738814" cy="741781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3348" y="3465513"/>
            <a:ext cx="781639" cy="842298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3348" y="4382425"/>
            <a:ext cx="813492" cy="790651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8710" y="2682501"/>
            <a:ext cx="676272" cy="638191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88710" y="3530743"/>
            <a:ext cx="719304" cy="769526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41092" y="4422318"/>
            <a:ext cx="593829" cy="611443"/>
          </a:xfrm>
          <a:prstGeom prst="rect">
            <a:avLst/>
          </a:prstGeom>
        </p:spPr>
      </p:pic>
      <p:grpSp>
        <p:nvGrpSpPr>
          <p:cNvPr id="69" name="组合 68"/>
          <p:cNvGrpSpPr/>
          <p:nvPr/>
        </p:nvGrpSpPr>
        <p:grpSpPr>
          <a:xfrm>
            <a:off x="543984" y="6258091"/>
            <a:ext cx="1405636" cy="361360"/>
            <a:chOff x="9010236" y="5260919"/>
            <a:chExt cx="1807749" cy="464735"/>
          </a:xfrm>
        </p:grpSpPr>
        <p:sp>
          <p:nvSpPr>
            <p:cNvPr id="70" name="矩形 69"/>
            <p:cNvSpPr/>
            <p:nvPr/>
          </p:nvSpPr>
          <p:spPr>
            <a:xfrm>
              <a:off x="9115425" y="5313105"/>
              <a:ext cx="1702560" cy="217878"/>
            </a:xfrm>
            <a:prstGeom prst="rect">
              <a:avLst/>
            </a:prstGeom>
            <a:pattFill prst="lgCheck">
              <a:fgClr>
                <a:schemeClr val="bg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 flipH="1">
              <a:off x="9115425" y="5313105"/>
              <a:ext cx="1702560" cy="217878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9010236" y="5260919"/>
              <a:ext cx="463769" cy="464735"/>
              <a:chOff x="10550306" y="5260919"/>
              <a:chExt cx="463769" cy="464735"/>
            </a:xfrm>
          </p:grpSpPr>
          <p:sp>
            <p:nvSpPr>
              <p:cNvPr id="73" name="矩形: 圆角 72"/>
              <p:cNvSpPr/>
              <p:nvPr/>
            </p:nvSpPr>
            <p:spPr>
              <a:xfrm>
                <a:off x="10550306" y="5260919"/>
                <a:ext cx="463769" cy="464735"/>
              </a:xfrm>
              <a:prstGeom prst="roundRect">
                <a:avLst/>
              </a:prstGeom>
              <a:solidFill>
                <a:schemeClr val="tx1">
                  <a:alpha val="30000"/>
                </a:schemeClr>
              </a:solidFill>
              <a:ln w="63500"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  <a:softEdge rad="177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矩形: 圆角 73"/>
              <p:cNvSpPr/>
              <p:nvPr/>
            </p:nvSpPr>
            <p:spPr>
              <a:xfrm>
                <a:off x="10579876" y="5283869"/>
                <a:ext cx="273904" cy="273904"/>
              </a:xfrm>
              <a:prstGeom prst="round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4" name="文本框 33"/>
          <p:cNvSpPr txBox="1"/>
          <p:nvPr/>
        </p:nvSpPr>
        <p:spPr>
          <a:xfrm>
            <a:off x="7898808" y="1560427"/>
            <a:ext cx="2846012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</a:rPr>
              <a:t>微信视频</a:t>
            </a:r>
            <a:endParaRPr lang="zh-CN" altLang="en-US" sz="2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57805" y="2281555"/>
            <a:ext cx="3011170" cy="812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  </a:t>
            </a:r>
            <a:r>
              <a:rPr lang="zh-CN" altLang="en-US" sz="1600">
                <a:solidFill>
                  <a:schemeClr val="bg1"/>
                </a:solidFill>
                <a:uFillTx/>
              </a:rPr>
              <a:t>内容上：抖音的内容生态极为丰富，涵盖了娱乐、美食、旅行、教育、科技等多个领域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974965" y="2421255"/>
            <a:ext cx="2769870" cy="899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  </a:t>
            </a:r>
            <a:r>
              <a:rPr lang="zh-CN" altLang="en-US" sz="1600">
                <a:solidFill>
                  <a:schemeClr val="bg1"/>
                </a:solidFill>
                <a:uFillTx/>
              </a:rPr>
              <a:t>内容上：依托于微信的社交属性，鼓励用户分享生活中的点滴和感悟</a:t>
            </a:r>
            <a:endParaRPr lang="zh-CN" altLang="en-US" sz="1600">
              <a:solidFill>
                <a:schemeClr val="bg1"/>
              </a:solidFill>
              <a:uFillTx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32710" y="3347085"/>
            <a:ext cx="3136265" cy="1977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  </a:t>
            </a:r>
            <a:r>
              <a:rPr lang="zh-CN" altLang="en-US" sz="1600">
                <a:solidFill>
                  <a:schemeClr val="tx1"/>
                </a:solidFill>
                <a:uFillTx/>
              </a:rPr>
              <a:t>产品定位上</a:t>
            </a:r>
            <a:r>
              <a:rPr lang="en-US" altLang="zh-CN" sz="1600">
                <a:solidFill>
                  <a:schemeClr val="tx1"/>
                </a:solidFill>
                <a:uFillTx/>
              </a:rPr>
              <a:t>:</a:t>
            </a:r>
            <a:r>
              <a:rPr lang="zh-CN" altLang="en-US" sz="1600">
                <a:solidFill>
                  <a:schemeClr val="tx1"/>
                </a:solidFill>
                <a:uFillTx/>
              </a:rPr>
              <a:t>抖音以“记录美好生活”为口号，主要定位为年轻人记录生活、分享创意和娱乐的短视频社交平台。它注重内容的多样性和创意性，通过算法推荐机制，让用户能够快速找到感兴趣的内容</a:t>
            </a:r>
            <a:endParaRPr lang="zh-CN" altLang="en-US" sz="1600">
              <a:solidFill>
                <a:schemeClr val="tx1"/>
              </a:solidFill>
              <a:uFillTx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732395" y="3424555"/>
            <a:ext cx="323088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</a:t>
            </a:r>
            <a:r>
              <a:rPr lang="zh-CN" altLang="en-US" sz="1600">
                <a:solidFill>
                  <a:schemeClr val="tx1"/>
                </a:solidFill>
                <a:uFillTx/>
              </a:rPr>
              <a:t>产品定位上：</a:t>
            </a:r>
            <a:r>
              <a:rPr lang="en-US" altLang="zh-CN" sz="1600">
                <a:solidFill>
                  <a:schemeClr val="tx1"/>
                </a:solidFill>
                <a:uFillTx/>
              </a:rPr>
              <a:t>微信视频号则依托于微信这一庞大的社交平台，旨在为用户提供更加丰富、多元的内容生态。它不仅仅是一个短视频平台，更是微信生态中内容传播和社交互动的重要一环。</a:t>
            </a:r>
            <a:endParaRPr lang="en-US" altLang="zh-CN" sz="160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3D 模型 179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8731" y="292074"/>
            <a:ext cx="1597740" cy="1597741"/>
          </a:xfrm>
          <a:prstGeom prst="rect">
            <a:avLst/>
          </a:prstGeom>
        </p:spPr>
      </p:pic>
      <p:sp>
        <p:nvSpPr>
          <p:cNvPr id="18" name="矩形: 圆角 17"/>
          <p:cNvSpPr/>
          <p:nvPr/>
        </p:nvSpPr>
        <p:spPr>
          <a:xfrm>
            <a:off x="1700791" y="961796"/>
            <a:ext cx="8790418" cy="4853503"/>
          </a:xfrm>
          <a:prstGeom prst="roundRect">
            <a:avLst>
              <a:gd name="adj" fmla="val 9137"/>
            </a:avLst>
          </a:prstGeom>
          <a:gradFill>
            <a:gsLst>
              <a:gs pos="0">
                <a:schemeClr val="bg1"/>
              </a:gs>
              <a:gs pos="100000">
                <a:schemeClr val="bg2">
                  <a:alpha val="87000"/>
                </a:schemeClr>
              </a:gs>
            </a:gsLst>
            <a:lin ang="0" scaled="0"/>
          </a:gradFill>
          <a:ln w="25400">
            <a:solidFill>
              <a:schemeClr val="bg1"/>
            </a:solidFill>
          </a:ln>
          <a:effectLst>
            <a:outerShdw blurRad="723900" dist="5334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545462" y="2314838"/>
            <a:ext cx="51010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600" dirty="0">
                <a:latin typeface="Aharoni" panose="02010803020104030203" pitchFamily="2" charset="-79"/>
                <a:cs typeface="Aharoni" panose="02010803020104030203" pitchFamily="2" charset="-79"/>
              </a:rPr>
              <a:t>THANKS</a:t>
            </a:r>
            <a:endParaRPr lang="zh-CN" altLang="en-US" sz="9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121100" y="3610412"/>
            <a:ext cx="3949800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accent1"/>
                </a:solidFill>
                <a:latin typeface="+mj-ea"/>
                <a:ea typeface="+mj-ea"/>
              </a:rPr>
              <a:t>感谢您的观看！</a:t>
            </a:r>
            <a:endParaRPr lang="zh-CN" altLang="en-US" sz="4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186" name="组合 185"/>
          <p:cNvGrpSpPr/>
          <p:nvPr/>
        </p:nvGrpSpPr>
        <p:grpSpPr>
          <a:xfrm>
            <a:off x="4997387" y="4629394"/>
            <a:ext cx="2147956" cy="404888"/>
            <a:chOff x="4914909" y="4248236"/>
            <a:chExt cx="2147956" cy="404888"/>
          </a:xfrm>
        </p:grpSpPr>
        <p:grpSp>
          <p:nvGrpSpPr>
            <p:cNvPr id="185" name="组合 184"/>
            <p:cNvGrpSpPr/>
            <p:nvPr/>
          </p:nvGrpSpPr>
          <p:grpSpPr>
            <a:xfrm>
              <a:off x="4914909" y="4248236"/>
              <a:ext cx="2147956" cy="404888"/>
              <a:chOff x="4914909" y="4986800"/>
              <a:chExt cx="2147956" cy="404888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6072412" y="5016136"/>
                <a:ext cx="990453" cy="342903"/>
              </a:xfrm>
              <a:prstGeom prst="roundRect">
                <a:avLst>
                  <a:gd name="adj" fmla="val 50000"/>
                </a:avLst>
              </a:prstGeom>
              <a:noFill/>
              <a:ln w="6350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32" name="矩形: 圆角 31"/>
              <p:cNvSpPr/>
              <p:nvPr/>
            </p:nvSpPr>
            <p:spPr>
              <a:xfrm>
                <a:off x="4914909" y="4986800"/>
                <a:ext cx="1017110" cy="40488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4999065" y="4296792"/>
              <a:ext cx="881631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400" dirty="0">
                <a:solidFill>
                  <a:schemeClr val="accent1"/>
                </a:solidFill>
                <a:latin typeface="+mn-ea"/>
              </a:endParaRPr>
            </a:p>
          </p:txBody>
        </p:sp>
      </p:grpSp>
      <p:grpSp>
        <p:nvGrpSpPr>
          <p:cNvPr id="182" name="组合 181"/>
          <p:cNvGrpSpPr/>
          <p:nvPr/>
        </p:nvGrpSpPr>
        <p:grpSpPr>
          <a:xfrm>
            <a:off x="5154427" y="1742812"/>
            <a:ext cx="1883147" cy="400605"/>
            <a:chOff x="5126955" y="5139350"/>
            <a:chExt cx="1883147" cy="400605"/>
          </a:xfrm>
        </p:grpSpPr>
        <p:sp>
          <p:nvSpPr>
            <p:cNvPr id="183" name="矩形: 圆角 182"/>
            <p:cNvSpPr/>
            <p:nvPr/>
          </p:nvSpPr>
          <p:spPr>
            <a:xfrm>
              <a:off x="5126955" y="5139350"/>
              <a:ext cx="1883147" cy="40060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文本框 183"/>
            <p:cNvSpPr txBox="1"/>
            <p:nvPr/>
          </p:nvSpPr>
          <p:spPr>
            <a:xfrm>
              <a:off x="5240848" y="5185764"/>
              <a:ext cx="1655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演示星球模板</a:t>
              </a:r>
              <a:endParaRPr lang="zh-CN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60" name="组合 159"/>
          <p:cNvGrpSpPr/>
          <p:nvPr/>
        </p:nvGrpSpPr>
        <p:grpSpPr>
          <a:xfrm rot="1217356">
            <a:off x="8197850" y="3340389"/>
            <a:ext cx="3275801" cy="2377589"/>
            <a:chOff x="5594737" y="1208435"/>
            <a:chExt cx="6362418" cy="4056217"/>
          </a:xfrm>
          <a:scene3d>
            <a:camera prst="perspectiveLeft" fov="7200000"/>
            <a:lightRig rig="threePt" dir="t"/>
          </a:scene3d>
        </p:grpSpPr>
        <p:sp>
          <p:nvSpPr>
            <p:cNvPr id="161" name="矩形: 圆角 160"/>
            <p:cNvSpPr/>
            <p:nvPr/>
          </p:nvSpPr>
          <p:spPr>
            <a:xfrm>
              <a:off x="6439005" y="2003384"/>
              <a:ext cx="5518150" cy="3261268"/>
            </a:xfrm>
            <a:prstGeom prst="roundRect">
              <a:avLst>
                <a:gd name="adj" fmla="val 5569"/>
              </a:avLst>
            </a:prstGeom>
            <a:solidFill>
              <a:srgbClr val="C8C8D4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: 圆角 161"/>
            <p:cNvSpPr/>
            <p:nvPr/>
          </p:nvSpPr>
          <p:spPr>
            <a:xfrm>
              <a:off x="6348280" y="2003384"/>
              <a:ext cx="5518150" cy="3261268"/>
            </a:xfrm>
            <a:prstGeom prst="roundRect">
              <a:avLst>
                <a:gd name="adj" fmla="val 5569"/>
              </a:avLst>
            </a:prstGeom>
            <a:solidFill>
              <a:srgbClr val="EFF0F7"/>
            </a:solidFill>
            <a:ln w="22225">
              <a:gradFill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2700000" scaled="0"/>
              </a:gradFill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: 圆角 162"/>
            <p:cNvSpPr/>
            <p:nvPr/>
          </p:nvSpPr>
          <p:spPr>
            <a:xfrm>
              <a:off x="6597965" y="2260861"/>
              <a:ext cx="3831783" cy="2672908"/>
            </a:xfrm>
            <a:prstGeom prst="roundRect">
              <a:avLst>
                <a:gd name="adj" fmla="val 5569"/>
              </a:avLst>
            </a:prstGeom>
            <a:gradFill>
              <a:gsLst>
                <a:gs pos="0">
                  <a:schemeClr val="accent1">
                    <a:lumMod val="80000"/>
                    <a:lumOff val="20000"/>
                  </a:schemeClr>
                </a:gs>
                <a:gs pos="100000">
                  <a:schemeClr val="accent1">
                    <a:lumMod val="90000"/>
                  </a:schemeClr>
                </a:gs>
              </a:gsLst>
              <a:lin ang="2700000" scaled="0"/>
            </a:gra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254000" dist="88900" dir="2700000" algn="tl" rotWithShape="0">
                <a:schemeClr val="accent1">
                  <a:alpha val="73000"/>
                </a:schemeClr>
              </a:outerShdw>
            </a:effectLst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>
              <a:off x="7103407" y="2598933"/>
              <a:ext cx="1963522" cy="1963522"/>
            </a:xfrm>
            <a:prstGeom prst="ellipse">
              <a:avLst/>
            </a:prstGeom>
            <a:gradFill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1">
                    <a:lumMod val="70000"/>
                  </a:schemeClr>
                </a:gs>
              </a:gsLst>
              <a:lin ang="2700000" scaled="0"/>
            </a:gradFill>
            <a:ln w="19050">
              <a:noFill/>
            </a:ln>
            <a:effectLst>
              <a:outerShdw blurRad="88900" dist="38100" dir="2700000" algn="tl" rotWithShape="0">
                <a:schemeClr val="accent1">
                  <a:lumMod val="50000"/>
                  <a:alpha val="40000"/>
                </a:schemeClr>
              </a:outerShdw>
            </a:effectLst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>
              <a:off x="7033096" y="2598933"/>
              <a:ext cx="1963522" cy="1963522"/>
            </a:xfrm>
            <a:prstGeom prst="ellipse">
              <a:avLst/>
            </a:prstGeom>
            <a:gradFill>
              <a:gsLst>
                <a:gs pos="0">
                  <a:schemeClr val="accent1">
                    <a:lumMod val="70000"/>
                    <a:lumOff val="3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lin ang="2700000" scaled="0"/>
            </a:gradFill>
            <a:ln w="1905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254000" algn="ctr" rotWithShape="0">
                <a:schemeClr val="accent1">
                  <a:alpha val="40000"/>
                </a:schemeClr>
              </a:outerShdw>
            </a:effectLst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等腰三角形 165"/>
            <p:cNvSpPr/>
            <p:nvPr/>
          </p:nvSpPr>
          <p:spPr>
            <a:xfrm rot="5400000">
              <a:off x="7841434" y="3332371"/>
              <a:ext cx="582236" cy="496647"/>
            </a:xfrm>
            <a:prstGeom prst="triangle">
              <a:avLst/>
            </a:prstGeom>
            <a:solidFill>
              <a:srgbClr val="EFF0F7"/>
            </a:solidFill>
            <a:ln w="22225">
              <a:gradFill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2700000" scaled="0"/>
              </a:gradFill>
            </a:ln>
            <a:effectLst>
              <a:outerShdw blurRad="254000" dist="63500" dir="2700000" algn="tl" rotWithShape="0">
                <a:schemeClr val="accent1"/>
              </a:outerShdw>
            </a:effectLst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: 圆角 166"/>
            <p:cNvSpPr/>
            <p:nvPr/>
          </p:nvSpPr>
          <p:spPr>
            <a:xfrm>
              <a:off x="10645006" y="2260861"/>
              <a:ext cx="1019641" cy="2672908"/>
            </a:xfrm>
            <a:prstGeom prst="roundRect">
              <a:avLst>
                <a:gd name="adj" fmla="val 5569"/>
              </a:avLst>
            </a:prstGeom>
            <a:gradFill>
              <a:gsLst>
                <a:gs pos="0">
                  <a:schemeClr val="accent1">
                    <a:lumMod val="80000"/>
                    <a:lumOff val="20000"/>
                  </a:schemeClr>
                </a:gs>
                <a:gs pos="100000">
                  <a:schemeClr val="accent1">
                    <a:lumMod val="90000"/>
                  </a:schemeClr>
                </a:gs>
              </a:gsLst>
              <a:lin ang="2700000" scaled="0"/>
            </a:gra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254000" dist="88900" dir="2700000" algn="tl" rotWithShape="0">
                <a:schemeClr val="accent1">
                  <a:alpha val="73000"/>
                </a:schemeClr>
              </a:outerShdw>
            </a:effectLst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8" name="矩形: 圆角 167"/>
            <p:cNvSpPr/>
            <p:nvPr/>
          </p:nvSpPr>
          <p:spPr>
            <a:xfrm>
              <a:off x="10022480" y="2393909"/>
              <a:ext cx="1347017" cy="558841"/>
            </a:xfrm>
            <a:prstGeom prst="roundRect">
              <a:avLst>
                <a:gd name="adj" fmla="val 5569"/>
              </a:avLst>
            </a:prstGeom>
            <a:solidFill>
              <a:srgbClr val="EFF0F7"/>
            </a:solidFill>
            <a:ln w="22225">
              <a:gradFill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2700000" scaled="0"/>
              </a:gradFill>
            </a:ln>
            <a:effectLst>
              <a:outerShdw blurRad="228600" dist="38100" dir="2700000" algn="tl" rotWithShape="0">
                <a:schemeClr val="accent1">
                  <a:lumMod val="75000"/>
                </a:schemeClr>
              </a:outerShdw>
            </a:effectLst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: 圆角 168"/>
            <p:cNvSpPr/>
            <p:nvPr/>
          </p:nvSpPr>
          <p:spPr>
            <a:xfrm>
              <a:off x="10732521" y="3050643"/>
              <a:ext cx="792172" cy="118762"/>
            </a:xfrm>
            <a:prstGeom prst="roundRect">
              <a:avLst>
                <a:gd name="adj" fmla="val 5569"/>
              </a:avLst>
            </a:prstGeom>
            <a:solidFill>
              <a:srgbClr val="EFF0F7"/>
            </a:solidFill>
            <a:ln w="22225">
              <a:gradFill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2700000" scaled="0"/>
              </a:gradFill>
            </a:ln>
            <a:effectLst>
              <a:outerShdw blurRad="228600" dist="38100" dir="2700000" algn="tl" rotWithShape="0">
                <a:schemeClr val="accent1">
                  <a:lumMod val="75000"/>
                </a:schemeClr>
              </a:outerShdw>
            </a:effectLst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: 圆角 169"/>
            <p:cNvSpPr/>
            <p:nvPr/>
          </p:nvSpPr>
          <p:spPr>
            <a:xfrm>
              <a:off x="9147226" y="3812432"/>
              <a:ext cx="1068343" cy="118762"/>
            </a:xfrm>
            <a:prstGeom prst="roundRect">
              <a:avLst>
                <a:gd name="adj" fmla="val 5569"/>
              </a:avLst>
            </a:prstGeom>
            <a:solidFill>
              <a:srgbClr val="EFF0F7"/>
            </a:solidFill>
            <a:ln w="22225">
              <a:gradFill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2700000" scaled="0"/>
              </a:gradFill>
            </a:ln>
            <a:effectLst>
              <a:outerShdw blurRad="228600" dist="38100" dir="2700000" algn="tl" rotWithShape="0">
                <a:schemeClr val="accent1">
                  <a:lumMod val="75000"/>
                </a:schemeClr>
              </a:outerShdw>
            </a:effectLst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1" name="组合 170"/>
            <p:cNvGrpSpPr/>
            <p:nvPr/>
          </p:nvGrpSpPr>
          <p:grpSpPr>
            <a:xfrm>
              <a:off x="5594737" y="1208435"/>
              <a:ext cx="3831783" cy="586175"/>
              <a:chOff x="5594737" y="1208435"/>
              <a:chExt cx="3831783" cy="586175"/>
            </a:xfrm>
          </p:grpSpPr>
          <p:sp>
            <p:nvSpPr>
              <p:cNvPr id="175" name="矩形: 圆角 174"/>
              <p:cNvSpPr/>
              <p:nvPr/>
            </p:nvSpPr>
            <p:spPr>
              <a:xfrm>
                <a:off x="5594737" y="1208435"/>
                <a:ext cx="3831783" cy="586175"/>
              </a:xfrm>
              <a:prstGeom prst="roundRect">
                <a:avLst>
                  <a:gd name="adj" fmla="val 5569"/>
                </a:avLst>
              </a:prstGeom>
              <a:gradFill>
                <a:gsLst>
                  <a:gs pos="0">
                    <a:schemeClr val="accent1">
                      <a:lumMod val="80000"/>
                      <a:lumOff val="20000"/>
                    </a:schemeClr>
                  </a:gs>
                  <a:gs pos="100000">
                    <a:schemeClr val="accent1">
                      <a:lumMod val="90000"/>
                    </a:schemeClr>
                  </a:gs>
                </a:gsLst>
                <a:lin ang="2700000" scaled="0"/>
              </a:grad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outerShdw blurRad="254000" dist="88900" dir="2700000" algn="tl" rotWithShape="0">
                  <a:schemeClr val="accent1">
                    <a:alpha val="73000"/>
                  </a:schemeClr>
                </a:outerShdw>
              </a:effectLst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矩形: 圆角 175"/>
              <p:cNvSpPr/>
              <p:nvPr/>
            </p:nvSpPr>
            <p:spPr>
              <a:xfrm>
                <a:off x="5760997" y="1411556"/>
                <a:ext cx="2685773" cy="45719"/>
              </a:xfrm>
              <a:prstGeom prst="roundRect">
                <a:avLst>
                  <a:gd name="adj" fmla="val 5569"/>
                </a:avLst>
              </a:prstGeom>
              <a:solidFill>
                <a:srgbClr val="EFF0F7"/>
              </a:solidFill>
              <a:ln w="22225">
                <a:gradFill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2700000" scaled="0"/>
                </a:gradFill>
              </a:ln>
              <a:effectLst>
                <a:outerShdw blurRad="228600" dist="38100" dir="2700000" algn="tl" rotWithShape="0">
                  <a:schemeClr val="accent1">
                    <a:lumMod val="75000"/>
                  </a:schemeClr>
                </a:outerShdw>
              </a:effectLst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矩形: 圆角 176"/>
              <p:cNvSpPr/>
              <p:nvPr/>
            </p:nvSpPr>
            <p:spPr>
              <a:xfrm>
                <a:off x="5828083" y="1551767"/>
                <a:ext cx="2685773" cy="45719"/>
              </a:xfrm>
              <a:prstGeom prst="roundRect">
                <a:avLst>
                  <a:gd name="adj" fmla="val 5569"/>
                </a:avLst>
              </a:prstGeom>
              <a:solidFill>
                <a:srgbClr val="EFF0F7"/>
              </a:solidFill>
              <a:ln w="22225">
                <a:gradFill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2700000" scaled="0"/>
                </a:gradFill>
              </a:ln>
              <a:effectLst>
                <a:outerShdw blurRad="228600" dist="38100" dir="2700000" algn="tl" rotWithShape="0">
                  <a:schemeClr val="accent1">
                    <a:lumMod val="75000"/>
                  </a:schemeClr>
                </a:outerShdw>
              </a:effectLst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>
                <a:off x="8797725" y="1330586"/>
                <a:ext cx="344925" cy="344925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70000"/>
                      <a:lumOff val="30000"/>
                    </a:schemeClr>
                  </a:gs>
                  <a:gs pos="100000">
                    <a:schemeClr val="accent1">
                      <a:lumMod val="100000"/>
                    </a:schemeClr>
                  </a:gs>
                </a:gsLst>
                <a:lin ang="2700000" scaled="0"/>
              </a:gradFill>
              <a:ln w="1905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</a:ln>
              <a:effectLst>
                <a:outerShdw blurRad="254000" algn="ctr" rotWithShape="0">
                  <a:schemeClr val="accent1">
                    <a:alpha val="40000"/>
                  </a:schemeClr>
                </a:outerShdw>
              </a:effectLst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2" name="矩形: 圆角 171"/>
            <p:cNvSpPr/>
            <p:nvPr/>
          </p:nvSpPr>
          <p:spPr>
            <a:xfrm>
              <a:off x="10730221" y="3359924"/>
              <a:ext cx="792172" cy="45719"/>
            </a:xfrm>
            <a:prstGeom prst="roundRect">
              <a:avLst>
                <a:gd name="adj" fmla="val 50000"/>
              </a:avLst>
            </a:prstGeom>
            <a:solidFill>
              <a:srgbClr val="EFF0F7"/>
            </a:solidFill>
            <a:ln w="22225">
              <a:gradFill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2700000" scaled="0"/>
              </a:gradFill>
            </a:ln>
            <a:effectLst>
              <a:outerShdw blurRad="228600" dist="38100" dir="2700000" algn="tl" rotWithShape="0">
                <a:schemeClr val="accent1">
                  <a:lumMod val="75000"/>
                </a:schemeClr>
              </a:outerShdw>
            </a:effectLst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: 圆角 172"/>
            <p:cNvSpPr/>
            <p:nvPr/>
          </p:nvSpPr>
          <p:spPr>
            <a:xfrm>
              <a:off x="10730221" y="3580694"/>
              <a:ext cx="792172" cy="45719"/>
            </a:xfrm>
            <a:prstGeom prst="roundRect">
              <a:avLst>
                <a:gd name="adj" fmla="val 50000"/>
              </a:avLst>
            </a:prstGeom>
            <a:solidFill>
              <a:srgbClr val="EFF0F7"/>
            </a:solidFill>
            <a:ln w="22225">
              <a:gradFill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2700000" scaled="0"/>
              </a:gradFill>
            </a:ln>
            <a:effectLst>
              <a:outerShdw blurRad="228600" dist="38100" dir="2700000" algn="tl" rotWithShape="0">
                <a:schemeClr val="accent1">
                  <a:lumMod val="75000"/>
                </a:schemeClr>
              </a:outerShdw>
            </a:effectLst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79" name="3D 模型 178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 rot="1217356">
            <a:off x="10376157" y="5375986"/>
            <a:ext cx="1231643" cy="1402186"/>
          </a:xfrm>
          <a:prstGeom prst="rect">
            <a:avLst/>
          </a:prstGeom>
        </p:spPr>
      </p:pic>
      <p:pic>
        <p:nvPicPr>
          <p:cNvPr id="189" name="图片 188"/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51813" t="42649"/>
          <a:stretch>
            <a:fillRect/>
          </a:stretch>
        </p:blipFill>
        <p:spPr>
          <a:xfrm>
            <a:off x="1660366" y="961795"/>
            <a:ext cx="1319054" cy="1171673"/>
          </a:xfrm>
          <a:prstGeom prst="rect">
            <a:avLst/>
          </a:prstGeom>
        </p:spPr>
      </p:pic>
      <p:pic>
        <p:nvPicPr>
          <p:cNvPr id="36" name="3D 模型 35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 rot="1217356">
            <a:off x="8678296" y="3477467"/>
            <a:ext cx="472603" cy="5898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DIAGRAM_VIRTUALLY_FRAME" val="{&quot;height&quot;:563.7082677165354,&quot;left&quot;:41.63598425196851,&quot;top&quot;:49.71299212598425,&quot;width&quot;:638.9727559055118}"/>
</p:tagLst>
</file>

<file path=ppt/tags/tag101.xml><?xml version="1.0" encoding="utf-8"?>
<p:tagLst xmlns:p="http://schemas.openxmlformats.org/presentationml/2006/main">
  <p:tag name="KSO_WM_DIAGRAM_VIRTUALLY_FRAME" val="{&quot;height&quot;:563.7082677165354,&quot;left&quot;:41.63598425196851,&quot;top&quot;:49.71299212598425,&quot;width&quot;:638.9727559055118}"/>
</p:tagLst>
</file>

<file path=ppt/tags/tag102.xml><?xml version="1.0" encoding="utf-8"?>
<p:tagLst xmlns:p="http://schemas.openxmlformats.org/presentationml/2006/main">
  <p:tag name="KSO_WM_DIAGRAM_VIRTUALLY_FRAME" val="{&quot;height&quot;:563.7082677165354,&quot;left&quot;:41.63598425196851,&quot;top&quot;:49.71299212598425,&quot;width&quot;:638.9727559055118}"/>
</p:tagLst>
</file>

<file path=ppt/tags/tag103.xml><?xml version="1.0" encoding="utf-8"?>
<p:tagLst xmlns:p="http://schemas.openxmlformats.org/presentationml/2006/main">
  <p:tag name="KSO_WM_DIAGRAM_VIRTUALLY_FRAME" val="{&quot;height&quot;:563.7082677165354,&quot;left&quot;:41.63598425196851,&quot;top&quot;:49.71299212598425,&quot;width&quot;:638.9727559055118}"/>
</p:tagLst>
</file>

<file path=ppt/tags/tag104.xml><?xml version="1.0" encoding="utf-8"?>
<p:tagLst xmlns:p="http://schemas.openxmlformats.org/presentationml/2006/main">
  <p:tag name="KSO_WM_DIAGRAM_VIRTUALLY_FRAME" val="{&quot;height&quot;:563.7082677165354,&quot;left&quot;:41.63598425196851,&quot;top&quot;:49.71299212598425,&quot;width&quot;:638.9727559055118}"/>
</p:tagLst>
</file>

<file path=ppt/tags/tag105.xml><?xml version="1.0" encoding="utf-8"?>
<p:tagLst xmlns:p="http://schemas.openxmlformats.org/presentationml/2006/main">
  <p:tag name="KSO_WM_DIAGRAM_VIRTUALLY_FRAME" val="{&quot;height&quot;:563.7082677165354,&quot;left&quot;:41.63598425196851,&quot;top&quot;:49.71299212598425,&quot;width&quot;:638.9727559055118}"/>
</p:tagLst>
</file>

<file path=ppt/tags/tag106.xml><?xml version="1.0" encoding="utf-8"?>
<p:tagLst xmlns:p="http://schemas.openxmlformats.org/presentationml/2006/main">
  <p:tag name="TABLE_ENDDRAG_ORIGIN_RECT" val="702*396"/>
  <p:tag name="TABLE_ENDDRAG_RECT" val="182*72*702*396"/>
</p:tagLst>
</file>

<file path=ppt/tags/tag107.xml><?xml version="1.0" encoding="utf-8"?>
<p:tagLst xmlns:p="http://schemas.openxmlformats.org/presentationml/2006/main">
  <p:tag name="commondata" val="eyJoZGlkIjoiMjRiYWM2NzNkMzVmZmQ5ODVjNDJjOWFmMDI2NGU5NmUifQ==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PLACING_PICTURE_USER_VIEWPORT" val="{&quot;height&quot;:7740.40157480315,&quot;width&quot;:16677.590551181103}"/>
</p:tagLst>
</file>

<file path=ppt/tags/tag64.xml><?xml version="1.0" encoding="utf-8"?>
<p:tagLst xmlns:p="http://schemas.openxmlformats.org/presentationml/2006/main">
  <p:tag name="KSO_WM_DIAGRAM_VIRTUALLY_FRAME" val="{&quot;height&quot;:563.7082677165354,&quot;left&quot;:41.63598425196851,&quot;top&quot;:49.71299212598425,&quot;width&quot;:638.9727559055118}"/>
</p:tagLst>
</file>

<file path=ppt/tags/tag65.xml><?xml version="1.0" encoding="utf-8"?>
<p:tagLst xmlns:p="http://schemas.openxmlformats.org/presentationml/2006/main">
  <p:tag name="KSO_WM_DIAGRAM_VIRTUALLY_FRAME" val="{&quot;height&quot;:563.7082677165354,&quot;left&quot;:41.63598425196851,&quot;top&quot;:49.71299212598425,&quot;width&quot;:638.9727559055118}"/>
</p:tagLst>
</file>

<file path=ppt/tags/tag66.xml><?xml version="1.0" encoding="utf-8"?>
<p:tagLst xmlns:p="http://schemas.openxmlformats.org/presentationml/2006/main">
  <p:tag name="KSO_WM_DIAGRAM_VIRTUALLY_FRAME" val="{&quot;height&quot;:563.7082677165354,&quot;left&quot;:41.63598425196851,&quot;top&quot;:49.71299212598425,&quot;width&quot;:638.9727559055118}"/>
</p:tagLst>
</file>

<file path=ppt/tags/tag67.xml><?xml version="1.0" encoding="utf-8"?>
<p:tagLst xmlns:p="http://schemas.openxmlformats.org/presentationml/2006/main">
  <p:tag name="KSO_WM_DIAGRAM_VIRTUALLY_FRAME" val="{&quot;height&quot;:563.7082677165354,&quot;left&quot;:41.63598425196851,&quot;top&quot;:49.71299212598425,&quot;width&quot;:638.9727559055118}"/>
</p:tagLst>
</file>

<file path=ppt/tags/tag68.xml><?xml version="1.0" encoding="utf-8"?>
<p:tagLst xmlns:p="http://schemas.openxmlformats.org/presentationml/2006/main">
  <p:tag name="KSO_WM_DIAGRAM_VIRTUALLY_FRAME" val="{&quot;height&quot;:563.7082677165354,&quot;left&quot;:41.63598425196851,&quot;top&quot;:49.71299212598425,&quot;width&quot;:638.9727559055118}"/>
</p:tagLst>
</file>

<file path=ppt/tags/tag69.xml><?xml version="1.0" encoding="utf-8"?>
<p:tagLst xmlns:p="http://schemas.openxmlformats.org/presentationml/2006/main">
  <p:tag name="KSO_WM_DIAGRAM_VIRTUALLY_FRAME" val="{&quot;height&quot;:563.7082677165354,&quot;left&quot;:41.63598425196851,&quot;top&quot;:49.71299212598425,&quot;width&quot;:638.9727559055118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DIAGRAM_VIRTUALLY_FRAME" val="{&quot;height&quot;:563.7082677165354,&quot;left&quot;:41.63598425196851,&quot;top&quot;:49.71299212598425,&quot;width&quot;:638.9727559055118}"/>
</p:tagLst>
</file>

<file path=ppt/tags/tag71.xml><?xml version="1.0" encoding="utf-8"?>
<p:tagLst xmlns:p="http://schemas.openxmlformats.org/presentationml/2006/main">
  <p:tag name="KSO_WM_DIAGRAM_VIRTUALLY_FRAME" val="{&quot;height&quot;:563.7082677165354,&quot;left&quot;:41.63598425196851,&quot;top&quot;:49.71299212598425,&quot;width&quot;:638.9727559055118}"/>
</p:tagLst>
</file>

<file path=ppt/tags/tag72.xml><?xml version="1.0" encoding="utf-8"?>
<p:tagLst xmlns:p="http://schemas.openxmlformats.org/presentationml/2006/main">
  <p:tag name="KSO_WM_DIAGRAM_VIRTUALLY_FRAME" val="{&quot;height&quot;:563.7082677165354,&quot;left&quot;:41.63598425196851,&quot;top&quot;:49.71299212598425,&quot;width&quot;:638.9727559055118}"/>
</p:tagLst>
</file>

<file path=ppt/tags/tag73.xml><?xml version="1.0" encoding="utf-8"?>
<p:tagLst xmlns:p="http://schemas.openxmlformats.org/presentationml/2006/main">
  <p:tag name="KSO_WM_DIAGRAM_VIRTUALLY_FRAME" val="{&quot;height&quot;:563.7082677165354,&quot;left&quot;:41.63598425196851,&quot;top&quot;:49.71299212598425,&quot;width&quot;:638.9727559055118}"/>
</p:tagLst>
</file>

<file path=ppt/tags/tag74.xml><?xml version="1.0" encoding="utf-8"?>
<p:tagLst xmlns:p="http://schemas.openxmlformats.org/presentationml/2006/main">
  <p:tag name="KSO_WM_DIAGRAM_VIRTUALLY_FRAME" val="{&quot;height&quot;:563.7082677165354,&quot;left&quot;:41.63598425196851,&quot;top&quot;:49.71299212598425,&quot;width&quot;:638.9727559055118}"/>
</p:tagLst>
</file>

<file path=ppt/tags/tag75.xml><?xml version="1.0" encoding="utf-8"?>
<p:tagLst xmlns:p="http://schemas.openxmlformats.org/presentationml/2006/main">
  <p:tag name="KSO_WM_DIAGRAM_VIRTUALLY_FRAME" val="{&quot;height&quot;:563.7082677165354,&quot;left&quot;:41.63598425196851,&quot;top&quot;:49.71299212598425,&quot;width&quot;:638.9727559055118}"/>
</p:tagLst>
</file>

<file path=ppt/tags/tag76.xml><?xml version="1.0" encoding="utf-8"?>
<p:tagLst xmlns:p="http://schemas.openxmlformats.org/presentationml/2006/main">
  <p:tag name="KSO_WM_DIAGRAM_VIRTUALLY_FRAME" val="{&quot;height&quot;:563.7082677165354,&quot;left&quot;:41.63598425196851,&quot;top&quot;:49.71299212598425,&quot;width&quot;:638.9727559055118}"/>
</p:tagLst>
</file>

<file path=ppt/tags/tag77.xml><?xml version="1.0" encoding="utf-8"?>
<p:tagLst xmlns:p="http://schemas.openxmlformats.org/presentationml/2006/main">
  <p:tag name="KSO_WM_DIAGRAM_VIRTUALLY_FRAME" val="{&quot;height&quot;:563.7082677165354,&quot;left&quot;:41.63598425196851,&quot;top&quot;:49.71299212598425,&quot;width&quot;:638.9727559055118}"/>
</p:tagLst>
</file>

<file path=ppt/tags/tag78.xml><?xml version="1.0" encoding="utf-8"?>
<p:tagLst xmlns:p="http://schemas.openxmlformats.org/presentationml/2006/main">
  <p:tag name="KSO_WM_DIAGRAM_VIRTUALLY_FRAME" val="{&quot;height&quot;:563.7082677165354,&quot;left&quot;:41.63598425196851,&quot;top&quot;:49.71299212598425,&quot;width&quot;:638.9727559055118}"/>
</p:tagLst>
</file>

<file path=ppt/tags/tag79.xml><?xml version="1.0" encoding="utf-8"?>
<p:tagLst xmlns:p="http://schemas.openxmlformats.org/presentationml/2006/main">
  <p:tag name="KSO_WM_DIAGRAM_VIRTUALLY_FRAME" val="{&quot;height&quot;:563.7082677165354,&quot;left&quot;:41.63598425196851,&quot;top&quot;:49.71299212598425,&quot;width&quot;:638.9727559055118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DIAGRAM_VIRTUALLY_FRAME" val="{&quot;height&quot;:563.7082677165354,&quot;left&quot;:41.63598425196851,&quot;top&quot;:49.71299212598425,&quot;width&quot;:638.9727559055118}"/>
</p:tagLst>
</file>

<file path=ppt/tags/tag81.xml><?xml version="1.0" encoding="utf-8"?>
<p:tagLst xmlns:p="http://schemas.openxmlformats.org/presentationml/2006/main">
  <p:tag name="KSO_WM_DIAGRAM_VIRTUALLY_FRAME" val="{&quot;height&quot;:563.7082677165354,&quot;left&quot;:41.63598425196851,&quot;top&quot;:49.71299212598425,&quot;width&quot;:638.9727559055118}"/>
</p:tagLst>
</file>

<file path=ppt/tags/tag82.xml><?xml version="1.0" encoding="utf-8"?>
<p:tagLst xmlns:p="http://schemas.openxmlformats.org/presentationml/2006/main">
  <p:tag name="KSO_WM_DIAGRAM_VIRTUALLY_FRAME" val="{&quot;height&quot;:563.7082677165354,&quot;left&quot;:41.63598425196851,&quot;top&quot;:49.71299212598425,&quot;width&quot;:638.9727559055118}"/>
</p:tagLst>
</file>

<file path=ppt/tags/tag83.xml><?xml version="1.0" encoding="utf-8"?>
<p:tagLst xmlns:p="http://schemas.openxmlformats.org/presentationml/2006/main">
  <p:tag name="KSO_WM_DIAGRAM_VIRTUALLY_FRAME" val="{&quot;height&quot;:563.7082677165354,&quot;left&quot;:41.63598425196851,&quot;top&quot;:49.71299212598425,&quot;width&quot;:638.9727559055118}"/>
</p:tagLst>
</file>

<file path=ppt/tags/tag84.xml><?xml version="1.0" encoding="utf-8"?>
<p:tagLst xmlns:p="http://schemas.openxmlformats.org/presentationml/2006/main">
  <p:tag name="KSO_WM_DIAGRAM_VIRTUALLY_FRAME" val="{&quot;height&quot;:563.7082677165354,&quot;left&quot;:41.63598425196851,&quot;top&quot;:49.71299212598425,&quot;width&quot;:638.9727559055118}"/>
</p:tagLst>
</file>

<file path=ppt/tags/tag85.xml><?xml version="1.0" encoding="utf-8"?>
<p:tagLst xmlns:p="http://schemas.openxmlformats.org/presentationml/2006/main">
  <p:tag name="KSO_WM_DIAGRAM_VIRTUALLY_FRAME" val="{&quot;height&quot;:563.7082677165354,&quot;left&quot;:41.63598425196851,&quot;top&quot;:49.71299212598425,&quot;width&quot;:638.9727559055118}"/>
</p:tagLst>
</file>

<file path=ppt/tags/tag86.xml><?xml version="1.0" encoding="utf-8"?>
<p:tagLst xmlns:p="http://schemas.openxmlformats.org/presentationml/2006/main">
  <p:tag name="KSO_WM_DIAGRAM_VIRTUALLY_FRAME" val="{&quot;height&quot;:563.7082677165354,&quot;left&quot;:41.63598425196851,&quot;top&quot;:49.71299212598425,&quot;width&quot;:638.9727559055118}"/>
</p:tagLst>
</file>

<file path=ppt/tags/tag87.xml><?xml version="1.0" encoding="utf-8"?>
<p:tagLst xmlns:p="http://schemas.openxmlformats.org/presentationml/2006/main">
  <p:tag name="KSO_WM_DIAGRAM_VIRTUALLY_FRAME" val="{&quot;height&quot;:563.7082677165354,&quot;left&quot;:41.63598425196851,&quot;top&quot;:49.71299212598425,&quot;width&quot;:638.9727559055118}"/>
</p:tagLst>
</file>

<file path=ppt/tags/tag88.xml><?xml version="1.0" encoding="utf-8"?>
<p:tagLst xmlns:p="http://schemas.openxmlformats.org/presentationml/2006/main">
  <p:tag name="KSO_WM_DIAGRAM_VIRTUALLY_FRAME" val="{&quot;height&quot;:563.7082677165354,&quot;left&quot;:41.63598425196851,&quot;top&quot;:49.71299212598425,&quot;width&quot;:638.9727559055118}"/>
</p:tagLst>
</file>

<file path=ppt/tags/tag89.xml><?xml version="1.0" encoding="utf-8"?>
<p:tagLst xmlns:p="http://schemas.openxmlformats.org/presentationml/2006/main">
  <p:tag name="KSO_WM_DIAGRAM_VIRTUALLY_FRAME" val="{&quot;height&quot;:563.7082677165354,&quot;left&quot;:41.63598425196851,&quot;top&quot;:49.71299212598425,&quot;width&quot;:638.9727559055118}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DIAGRAM_VIRTUALLY_FRAME" val="{&quot;height&quot;:563.7082677165354,&quot;left&quot;:41.63598425196851,&quot;top&quot;:49.71299212598425,&quot;width&quot;:638.9727559055118}"/>
</p:tagLst>
</file>

<file path=ppt/tags/tag91.xml><?xml version="1.0" encoding="utf-8"?>
<p:tagLst xmlns:p="http://schemas.openxmlformats.org/presentationml/2006/main">
  <p:tag name="KSO_WM_DIAGRAM_VIRTUALLY_FRAME" val="{&quot;height&quot;:563.7082677165354,&quot;left&quot;:41.63598425196851,&quot;top&quot;:49.71299212598425,&quot;width&quot;:638.9727559055118}"/>
</p:tagLst>
</file>

<file path=ppt/tags/tag92.xml><?xml version="1.0" encoding="utf-8"?>
<p:tagLst xmlns:p="http://schemas.openxmlformats.org/presentationml/2006/main">
  <p:tag name="KSO_WM_DIAGRAM_VIRTUALLY_FRAME" val="{&quot;height&quot;:563.7082677165354,&quot;left&quot;:41.63598425196851,&quot;top&quot;:49.71299212598425,&quot;width&quot;:638.9727559055118}"/>
</p:tagLst>
</file>

<file path=ppt/tags/tag93.xml><?xml version="1.0" encoding="utf-8"?>
<p:tagLst xmlns:p="http://schemas.openxmlformats.org/presentationml/2006/main">
  <p:tag name="KSO_WM_DIAGRAM_VIRTUALLY_FRAME" val="{&quot;height&quot;:563.7082677165354,&quot;left&quot;:41.63598425196851,&quot;top&quot;:49.71299212598425,&quot;width&quot;:638.9727559055118}"/>
</p:tagLst>
</file>

<file path=ppt/tags/tag94.xml><?xml version="1.0" encoding="utf-8"?>
<p:tagLst xmlns:p="http://schemas.openxmlformats.org/presentationml/2006/main">
  <p:tag name="KSO_WM_DIAGRAM_VIRTUALLY_FRAME" val="{&quot;height&quot;:563.7082677165354,&quot;left&quot;:41.63598425196851,&quot;top&quot;:49.71299212598425,&quot;width&quot;:638.9727559055118}"/>
</p:tagLst>
</file>

<file path=ppt/tags/tag95.xml><?xml version="1.0" encoding="utf-8"?>
<p:tagLst xmlns:p="http://schemas.openxmlformats.org/presentationml/2006/main">
  <p:tag name="KSO_WM_DIAGRAM_VIRTUALLY_FRAME" val="{&quot;height&quot;:563.7082677165354,&quot;left&quot;:41.63598425196851,&quot;top&quot;:49.71299212598425,&quot;width&quot;:638.9727559055118}"/>
</p:tagLst>
</file>

<file path=ppt/tags/tag96.xml><?xml version="1.0" encoding="utf-8"?>
<p:tagLst xmlns:p="http://schemas.openxmlformats.org/presentationml/2006/main">
  <p:tag name="KSO_WM_DIAGRAM_VIRTUALLY_FRAME" val="{&quot;height&quot;:563.7082677165354,&quot;left&quot;:41.63598425196851,&quot;top&quot;:49.71299212598425,&quot;width&quot;:638.9727559055118}"/>
</p:tagLst>
</file>

<file path=ppt/tags/tag97.xml><?xml version="1.0" encoding="utf-8"?>
<p:tagLst xmlns:p="http://schemas.openxmlformats.org/presentationml/2006/main">
  <p:tag name="KSO_WM_DIAGRAM_VIRTUALLY_FRAME" val="{&quot;height&quot;:563.7082677165354,&quot;left&quot;:41.63598425196851,&quot;top&quot;:49.71299212598425,&quot;width&quot;:638.9727559055118}"/>
</p:tagLst>
</file>

<file path=ppt/tags/tag98.xml><?xml version="1.0" encoding="utf-8"?>
<p:tagLst xmlns:p="http://schemas.openxmlformats.org/presentationml/2006/main">
  <p:tag name="KSO_WM_DIAGRAM_VIRTUALLY_FRAME" val="{&quot;height&quot;:563.7082677165354,&quot;left&quot;:41.63598425196851,&quot;top&quot;:49.71299212598425,&quot;width&quot;:638.9727559055118}"/>
</p:tagLst>
</file>

<file path=ppt/tags/tag99.xml><?xml version="1.0" encoding="utf-8"?>
<p:tagLst xmlns:p="http://schemas.openxmlformats.org/presentationml/2006/main">
  <p:tag name="KSO_WM_DIAGRAM_VIRTUALLY_FRAME" val="{&quot;height&quot;:563.7082677165354,&quot;left&quot;:41.63598425196851,&quot;top&quot;:49.71299212598425,&quot;width&quot;:638.9727559055118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1217</Words>
  <Application>WPS 演示</Application>
  <PresentationFormat>宽屏</PresentationFormat>
  <Paragraphs>111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Aharoni</vt:lpstr>
      <vt:lpstr>Yu Gothic UI Semibold</vt:lpstr>
      <vt:lpstr>华文细黑</vt:lpstr>
      <vt:lpstr>OPPOSans M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WPS_1660203053</cp:lastModifiedBy>
  <cp:revision>155</cp:revision>
  <dcterms:created xsi:type="dcterms:W3CDTF">2019-06-19T02:08:00Z</dcterms:created>
  <dcterms:modified xsi:type="dcterms:W3CDTF">2024-08-20T06:19:35Z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5B6BF762F4B44E339A99006599B5216E_11</vt:lpwstr>
  </property>
</Properties>
</file>