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315" r:id="rId3"/>
    <p:sldId id="285" r:id="rId4"/>
    <p:sldId id="286" r:id="rId5"/>
    <p:sldId id="316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2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54">
          <p15:clr>
            <a:srgbClr val="A4A3A4"/>
          </p15:clr>
        </p15:guide>
        <p15:guide id="7" orient="horz" pos="940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qiang yu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92784" autoAdjust="0"/>
  </p:normalViewPr>
  <p:slideViewPr>
    <p:cSldViewPr>
      <p:cViewPr varScale="1">
        <p:scale>
          <a:sx n="64" d="100"/>
          <a:sy n="64" d="100"/>
        </p:scale>
        <p:origin x="44" y="572"/>
      </p:cViewPr>
      <p:guideLst>
        <p:guide orient="horz" pos="713"/>
        <p:guide pos="2880"/>
        <p:guide orient="horz" pos="1620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2024/10/5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9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18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本章简介</a:t>
            </a: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A9F50E65-3FFB-5B2D-42FF-603B921270A7}"/>
              </a:ext>
            </a:extLst>
          </p:cNvPr>
          <p:cNvSpPr>
            <a:spLocks/>
          </p:cNvSpPr>
          <p:nvPr/>
        </p:nvSpPr>
        <p:spPr>
          <a:xfrm>
            <a:off x="812273" y="2712606"/>
            <a:ext cx="366874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解锁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RAG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三大核心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panose="020B0503020204020204" pitchFamily="34" charset="-122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A68B3377-6638-77A9-80E8-0378139E22DE}"/>
              </a:ext>
            </a:extLst>
          </p:cNvPr>
          <p:cNvSpPr>
            <a:spLocks/>
          </p:cNvSpPr>
          <p:nvPr/>
        </p:nvSpPr>
        <p:spPr>
          <a:xfrm>
            <a:off x="776273" y="1490793"/>
            <a:ext cx="3740742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大模型应用为什么需要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RAG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panose="020B0503020204020204" pitchFamily="3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84AAD08-C64C-B4CE-0145-F771764598B8}"/>
              </a:ext>
            </a:extLst>
          </p:cNvPr>
          <p:cNvSpPr>
            <a:spLocks/>
          </p:cNvSpPr>
          <p:nvPr/>
        </p:nvSpPr>
        <p:spPr>
          <a:xfrm>
            <a:off x="812273" y="3958815"/>
            <a:ext cx="3668742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大模型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long context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能力与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RAG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的争议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panose="020B0503020204020204" pitchFamily="34" charset="-122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B17E476-C3DF-3DC6-EED0-188C2B00AC5D}"/>
              </a:ext>
            </a:extLst>
          </p:cNvPr>
          <p:cNvSpPr>
            <a:spLocks/>
          </p:cNvSpPr>
          <p:nvPr/>
        </p:nvSpPr>
        <p:spPr>
          <a:xfrm>
            <a:off x="4071617" y="2732058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RAG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市场前景如何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D6A9913-A42B-FFA3-1CAD-1F602BFFF118}"/>
              </a:ext>
            </a:extLst>
          </p:cNvPr>
          <p:cNvSpPr>
            <a:spLocks/>
          </p:cNvSpPr>
          <p:nvPr/>
        </p:nvSpPr>
        <p:spPr>
          <a:xfrm>
            <a:off x="4071617" y="1519621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怎么学习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RAG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技术栈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panose="020B0503020204020204" pitchFamily="34" charset="-122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17165FF-331D-859A-A883-A88A2FD4F24D}"/>
              </a:ext>
            </a:extLst>
          </p:cNvPr>
          <p:cNvSpPr>
            <a:spLocks/>
          </p:cNvSpPr>
          <p:nvPr/>
        </p:nvSpPr>
        <p:spPr>
          <a:xfrm>
            <a:off x="4071617" y="3996321"/>
            <a:ext cx="393975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panose="020B0503020204020204" pitchFamily="34" charset="-122"/>
              </a:rPr>
              <a:t>课程实战项目介绍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8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98413"/>
            <a:ext cx="7629226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国内大模型产品：文心一言、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KIMI Chat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、海螺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、天工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、秘塔搜索、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360 AI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搜索、秘塔写作猫</a:t>
            </a:r>
            <a:endParaRPr lang="en-US" altLang="zh-CN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66233"/>
            <a:ext cx="7632899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大模型应用场景：查资料、写文案、会议总结、写代码、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找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、阅读论文、数据分析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4281" y="3972122"/>
            <a:ext cx="7629226" cy="79970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国外大模型产品：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GPT4-O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Gemini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Claude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GitHub Copilot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48422" y="577890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大模型应用遍地开花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5605" y="2585773"/>
            <a:ext cx="7629226" cy="4996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缺乏领域知识：受限于训练语料，甚至都不知道今天是几号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344008"/>
            <a:ext cx="7632899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擅长创意创造：文案生成，故事生成，文本润色无标准答案的创意类的任务，生成式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都表现的非常出色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41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大模型的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微软雅黑" panose="020B0503020204020204" pitchFamily="34" charset="-122"/>
              </a:rPr>
              <a:t>两面性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75" y="3237473"/>
            <a:ext cx="4680620" cy="1473529"/>
          </a:xfrm>
          <a:prstGeom prst="rect">
            <a:avLst/>
          </a:prstGeom>
        </p:spPr>
      </p:pic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AB0ABDCE-F5F6-35AE-3EF8-CDF9E6A8AC16}"/>
              </a:ext>
            </a:extLst>
          </p:cNvPr>
          <p:cNvSpPr/>
          <p:nvPr/>
        </p:nvSpPr>
        <p:spPr>
          <a:xfrm>
            <a:off x="2412000" y="3917538"/>
            <a:ext cx="4824000" cy="94554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2A1A62B-5A87-E8EC-1918-D484F64FA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68339"/>
              </p:ext>
            </p:extLst>
          </p:nvPr>
        </p:nvGraphicFramePr>
        <p:xfrm>
          <a:off x="3636000" y="1492250"/>
          <a:ext cx="203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202887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524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0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1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221966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414</TotalTime>
  <Words>170</Words>
  <Application>Microsoft Office PowerPoint</Application>
  <PresentationFormat>全屏显示(16:9)</PresentationFormat>
  <Paragraphs>27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yangqiang yu</cp:lastModifiedBy>
  <cp:revision>112</cp:revision>
  <dcterms:created xsi:type="dcterms:W3CDTF">2016-04-25T01:54:00Z</dcterms:created>
  <dcterms:modified xsi:type="dcterms:W3CDTF">2024-10-05T01:09:33Z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